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690" r:id="rId5"/>
  </p:sldMasterIdLst>
  <p:notesMasterIdLst>
    <p:notesMasterId r:id="rId56"/>
  </p:notesMasterIdLst>
  <p:sldIdLst>
    <p:sldId id="332" r:id="rId6"/>
    <p:sldId id="257" r:id="rId7"/>
    <p:sldId id="258" r:id="rId8"/>
    <p:sldId id="259" r:id="rId9"/>
    <p:sldId id="260" r:id="rId10"/>
    <p:sldId id="261" r:id="rId11"/>
    <p:sldId id="446" r:id="rId12"/>
    <p:sldId id="445" r:id="rId13"/>
    <p:sldId id="617" r:id="rId14"/>
    <p:sldId id="640" r:id="rId15"/>
    <p:sldId id="618" r:id="rId16"/>
    <p:sldId id="641" r:id="rId17"/>
    <p:sldId id="643" r:id="rId18"/>
    <p:sldId id="642" r:id="rId19"/>
    <p:sldId id="644" r:id="rId20"/>
    <p:sldId id="646" r:id="rId21"/>
    <p:sldId id="649" r:id="rId22"/>
    <p:sldId id="574" r:id="rId23"/>
    <p:sldId id="573" r:id="rId24"/>
    <p:sldId id="572" r:id="rId25"/>
    <p:sldId id="627" r:id="rId26"/>
    <p:sldId id="629" r:id="rId27"/>
    <p:sldId id="632" r:id="rId28"/>
    <p:sldId id="650" r:id="rId29"/>
    <p:sldId id="575" r:id="rId30"/>
    <p:sldId id="626" r:id="rId31"/>
    <p:sldId id="647" r:id="rId32"/>
    <p:sldId id="623" r:id="rId33"/>
    <p:sldId id="624" r:id="rId34"/>
    <p:sldId id="625" r:id="rId35"/>
    <p:sldId id="598" r:id="rId36"/>
    <p:sldId id="579" r:id="rId37"/>
    <p:sldId id="605" r:id="rId38"/>
    <p:sldId id="610" r:id="rId39"/>
    <p:sldId id="609" r:id="rId40"/>
    <p:sldId id="619" r:id="rId41"/>
    <p:sldId id="620" r:id="rId42"/>
    <p:sldId id="648" r:id="rId43"/>
    <p:sldId id="607" r:id="rId44"/>
    <p:sldId id="597" r:id="rId45"/>
    <p:sldId id="595" r:id="rId46"/>
    <p:sldId id="576" r:id="rId47"/>
    <p:sldId id="588" r:id="rId48"/>
    <p:sldId id="587" r:id="rId49"/>
    <p:sldId id="586" r:id="rId50"/>
    <p:sldId id="584" r:id="rId51"/>
    <p:sldId id="583" r:id="rId52"/>
    <p:sldId id="582" r:id="rId53"/>
    <p:sldId id="581" r:id="rId54"/>
    <p:sldId id="580" r:id="rId55"/>
  </p:sldIdLst>
  <p:sldSz cx="9144000" cy="5143500" type="screen16x9"/>
  <p:notesSz cx="6858000" cy="9144000"/>
  <p:embeddedFontLst>
    <p:embeddedFont>
      <p:font typeface="Georgia" panose="02040502050405020303" pitchFamily="18" charset="0"/>
      <p:regular r:id="rId57"/>
      <p:bold r:id="rId58"/>
      <p:italic r:id="rId59"/>
      <p:boldItalic r:id="rId60"/>
    </p:embeddedFont>
    <p:embeddedFont>
      <p:font typeface="Proxima Nova"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8"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4"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79"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CF4DEF-936F-C577-6E88-4FC18363DD38}" v="16" dt="2024-03-26T08:08:39.792"/>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7" Type="http://schemas.openxmlformats.org/officeDocument/2006/relationships/slide" Target="slides/slide2.xml"/><Relationship Id="rId200" Type="http://schemas.openxmlformats.org/officeDocument/2006/relationships/presProps" Target="presProps.xml"/><Relationship Id="rId20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5" Type="http://schemas.openxmlformats.org/officeDocument/2006/relationships/slideMaster" Target="slideMasters/slideMaster2.xml"/><Relationship Id="rId61" Type="http://schemas.openxmlformats.org/officeDocument/2006/relationships/font" Target="fonts/font5.fntdata"/><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201"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204" Type="http://schemas.microsoft.com/office/2016/11/relationships/changesInfo" Target="changesInfos/changesInfo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198"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4.xml"/><Relationship Id="rId202"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e Verbrugge" userId="38e90b0a-c2da-403c-be89-d467f5b9de66" providerId="ADAL" clId="{AD2C2DB0-1E3C-4A1B-A80D-9E68701E308E}"/>
    <pc:docChg chg="undo custSel addSld delSld modSld sldOrd">
      <pc:chgData name="Aline Verbrugge" userId="38e90b0a-c2da-403c-be89-d467f5b9de66" providerId="ADAL" clId="{AD2C2DB0-1E3C-4A1B-A80D-9E68701E308E}" dt="2024-03-12T11:50:20.626" v="129"/>
      <pc:docMkLst>
        <pc:docMk/>
      </pc:docMkLst>
      <pc:sldChg chg="modSp mod">
        <pc:chgData name="Aline Verbrugge" userId="38e90b0a-c2da-403c-be89-d467f5b9de66" providerId="ADAL" clId="{AD2C2DB0-1E3C-4A1B-A80D-9E68701E308E}" dt="2024-03-12T11:47:29.117" v="28" actId="20577"/>
        <pc:sldMkLst>
          <pc:docMk/>
          <pc:sldMk cId="3635767002" sldId="610"/>
        </pc:sldMkLst>
        <pc:graphicFrameChg chg="modGraphic">
          <ac:chgData name="Aline Verbrugge" userId="38e90b0a-c2da-403c-be89-d467f5b9de66" providerId="ADAL" clId="{AD2C2DB0-1E3C-4A1B-A80D-9E68701E308E}" dt="2024-03-12T11:47:29.117" v="28" actId="20577"/>
          <ac:graphicFrameMkLst>
            <pc:docMk/>
            <pc:sldMk cId="3635767002" sldId="610"/>
            <ac:graphicFrameMk id="717" creationId="{00000000-0000-0000-0000-000000000000}"/>
          </ac:graphicFrameMkLst>
        </pc:graphicFrameChg>
      </pc:sldChg>
      <pc:sldChg chg="modSp mod modCm">
        <pc:chgData name="Aline Verbrugge" userId="38e90b0a-c2da-403c-be89-d467f5b9de66" providerId="ADAL" clId="{AD2C2DB0-1E3C-4A1B-A80D-9E68701E308E}" dt="2024-03-12T11:50:20.626" v="129"/>
        <pc:sldMkLst>
          <pc:docMk/>
          <pc:sldMk cId="2107516281" sldId="627"/>
        </pc:sldMkLst>
        <pc:picChg chg="mod">
          <ac:chgData name="Aline Verbrugge" userId="38e90b0a-c2da-403c-be89-d467f5b9de66" providerId="ADAL" clId="{AD2C2DB0-1E3C-4A1B-A80D-9E68701E308E}" dt="2024-03-12T11:49:59.343" v="126" actId="1076"/>
          <ac:picMkLst>
            <pc:docMk/>
            <pc:sldMk cId="2107516281" sldId="627"/>
            <ac:picMk id="7" creationId="{3DB99911-7BBB-D950-6835-435BDC65B847}"/>
          </ac:picMkLst>
        </pc:picChg>
        <pc:picChg chg="mod">
          <ac:chgData name="Aline Verbrugge" userId="38e90b0a-c2da-403c-be89-d467f5b9de66" providerId="ADAL" clId="{AD2C2DB0-1E3C-4A1B-A80D-9E68701E308E}" dt="2024-03-12T11:50:07.833" v="128" actId="1076"/>
          <ac:picMkLst>
            <pc:docMk/>
            <pc:sldMk cId="2107516281" sldId="627"/>
            <ac:picMk id="10" creationId="{FDB65D29-9645-234E-4A4E-FDB87DC2095F}"/>
          </ac:picMkLst>
        </pc:picChg>
      </pc:sldChg>
      <pc:sldChg chg="modSp mod">
        <pc:chgData name="Aline Verbrugge" userId="38e90b0a-c2da-403c-be89-d467f5b9de66" providerId="ADAL" clId="{AD2C2DB0-1E3C-4A1B-A80D-9E68701E308E}" dt="2024-03-12T11:48:41.356" v="100" actId="20577"/>
        <pc:sldMkLst>
          <pc:docMk/>
          <pc:sldMk cId="1517652594" sldId="632"/>
        </pc:sldMkLst>
        <pc:spChg chg="mod">
          <ac:chgData name="Aline Verbrugge" userId="38e90b0a-c2da-403c-be89-d467f5b9de66" providerId="ADAL" clId="{AD2C2DB0-1E3C-4A1B-A80D-9E68701E308E}" dt="2024-03-12T11:48:41.356" v="100" actId="20577"/>
          <ac:spMkLst>
            <pc:docMk/>
            <pc:sldMk cId="1517652594" sldId="632"/>
            <ac:spMk id="9" creationId="{4CC60171-36F6-D52E-8C86-0FEBB286EADA}"/>
          </ac:spMkLst>
        </pc:spChg>
      </pc:sldChg>
      <pc:sldChg chg="addSp modSp del mod modShow">
        <pc:chgData name="Aline Verbrugge" userId="38e90b0a-c2da-403c-be89-d467f5b9de66" providerId="ADAL" clId="{AD2C2DB0-1E3C-4A1B-A80D-9E68701E308E}" dt="2024-03-12T11:38:52.656" v="21" actId="47"/>
        <pc:sldMkLst>
          <pc:docMk/>
          <pc:sldMk cId="3836605819" sldId="634"/>
        </pc:sldMkLst>
        <pc:spChg chg="add mod">
          <ac:chgData name="Aline Verbrugge" userId="38e90b0a-c2da-403c-be89-d467f5b9de66" providerId="ADAL" clId="{AD2C2DB0-1E3C-4A1B-A80D-9E68701E308E}" dt="2024-03-12T10:55:02.477" v="3" actId="1036"/>
          <ac:spMkLst>
            <pc:docMk/>
            <pc:sldMk cId="3836605819" sldId="634"/>
            <ac:spMk id="2" creationId="{6870D7DA-46EC-DD4D-DA41-1BFBF74362F9}"/>
          </ac:spMkLst>
        </pc:spChg>
      </pc:sldChg>
      <pc:sldChg chg="del">
        <pc:chgData name="Aline Verbrugge" userId="38e90b0a-c2da-403c-be89-d467f5b9de66" providerId="ADAL" clId="{AD2C2DB0-1E3C-4A1B-A80D-9E68701E308E}" dt="2024-03-12T11:48:04.226" v="52" actId="47"/>
        <pc:sldMkLst>
          <pc:docMk/>
          <pc:sldMk cId="544624026" sldId="635"/>
        </pc:sldMkLst>
      </pc:sldChg>
      <pc:sldChg chg="addSp delSp modSp new del mod ord">
        <pc:chgData name="Aline Verbrugge" userId="38e90b0a-c2da-403c-be89-d467f5b9de66" providerId="ADAL" clId="{AD2C2DB0-1E3C-4A1B-A80D-9E68701E308E}" dt="2024-03-12T11:39:07.069" v="22" actId="47"/>
        <pc:sldMkLst>
          <pc:docMk/>
          <pc:sldMk cId="1387164463" sldId="650"/>
        </pc:sldMkLst>
        <pc:spChg chg="add mod">
          <ac:chgData name="Aline Verbrugge" userId="38e90b0a-c2da-403c-be89-d467f5b9de66" providerId="ADAL" clId="{AD2C2DB0-1E3C-4A1B-A80D-9E68701E308E}" dt="2024-03-12T11:07:03.929" v="10"/>
          <ac:spMkLst>
            <pc:docMk/>
            <pc:sldMk cId="1387164463" sldId="650"/>
            <ac:spMk id="4" creationId="{810BD9AB-BC8E-00E4-F04E-014D219ACFCF}"/>
          </ac:spMkLst>
        </pc:spChg>
        <pc:spChg chg="add mod">
          <ac:chgData name="Aline Verbrugge" userId="38e90b0a-c2da-403c-be89-d467f5b9de66" providerId="ADAL" clId="{AD2C2DB0-1E3C-4A1B-A80D-9E68701E308E}" dt="2024-03-12T11:07:20.406" v="13" actId="1076"/>
          <ac:spMkLst>
            <pc:docMk/>
            <pc:sldMk cId="1387164463" sldId="650"/>
            <ac:spMk id="5" creationId="{F40CC4F3-D212-67C2-95E7-70424C84FBCB}"/>
          </ac:spMkLst>
        </pc:spChg>
        <pc:picChg chg="add del mod">
          <ac:chgData name="Aline Verbrugge" userId="38e90b0a-c2da-403c-be89-d467f5b9de66" providerId="ADAL" clId="{AD2C2DB0-1E3C-4A1B-A80D-9E68701E308E}" dt="2024-03-12T11:38:19.198" v="15" actId="478"/>
          <ac:picMkLst>
            <pc:docMk/>
            <pc:sldMk cId="1387164463" sldId="650"/>
            <ac:picMk id="3" creationId="{F1A8EEA2-86A5-4666-0406-E464D8AAB98C}"/>
          </ac:picMkLst>
        </pc:picChg>
        <pc:picChg chg="add mod ord">
          <ac:chgData name="Aline Verbrugge" userId="38e90b0a-c2da-403c-be89-d467f5b9de66" providerId="ADAL" clId="{AD2C2DB0-1E3C-4A1B-A80D-9E68701E308E}" dt="2024-03-12T11:38:49.486" v="20" actId="167"/>
          <ac:picMkLst>
            <pc:docMk/>
            <pc:sldMk cId="1387164463" sldId="650"/>
            <ac:picMk id="7" creationId="{7203EA08-47C1-2F62-2D33-010EC7A113D4}"/>
          </ac:picMkLst>
        </pc:picChg>
      </pc:sldChg>
      <pc:sldChg chg="addSp delSp modSp add mod ord">
        <pc:chgData name="Aline Verbrugge" userId="38e90b0a-c2da-403c-be89-d467f5b9de66" providerId="ADAL" clId="{AD2C2DB0-1E3C-4A1B-A80D-9E68701E308E}" dt="2024-03-12T11:49:37.525" v="125" actId="1076"/>
        <pc:sldMkLst>
          <pc:docMk/>
          <pc:sldMk cId="3464566658" sldId="650"/>
        </pc:sldMkLst>
        <pc:spChg chg="add mod">
          <ac:chgData name="Aline Verbrugge" userId="38e90b0a-c2da-403c-be89-d467f5b9de66" providerId="ADAL" clId="{AD2C2DB0-1E3C-4A1B-A80D-9E68701E308E}" dt="2024-03-12T11:48:55.805" v="120" actId="20577"/>
          <ac:spMkLst>
            <pc:docMk/>
            <pc:sldMk cId="3464566658" sldId="650"/>
            <ac:spMk id="2" creationId="{8C89A939-0328-612A-D65A-BD21315C5668}"/>
          </ac:spMkLst>
        </pc:spChg>
        <pc:spChg chg="add del mod">
          <ac:chgData name="Aline Verbrugge" userId="38e90b0a-c2da-403c-be89-d467f5b9de66" providerId="ADAL" clId="{AD2C2DB0-1E3C-4A1B-A80D-9E68701E308E}" dt="2024-03-12T11:49:00.619" v="122" actId="478"/>
          <ac:spMkLst>
            <pc:docMk/>
            <pc:sldMk cId="3464566658" sldId="650"/>
            <ac:spMk id="3" creationId="{CD012957-CAF1-2C15-74CB-17532FC582AF}"/>
          </ac:spMkLst>
        </pc:spChg>
        <pc:spChg chg="del mod">
          <ac:chgData name="Aline Verbrugge" userId="38e90b0a-c2da-403c-be89-d467f5b9de66" providerId="ADAL" clId="{AD2C2DB0-1E3C-4A1B-A80D-9E68701E308E}" dt="2024-03-12T11:48:20.890" v="53" actId="478"/>
          <ac:spMkLst>
            <pc:docMk/>
            <pc:sldMk cId="3464566658" sldId="650"/>
            <ac:spMk id="4" creationId="{0F620B35-138E-1A9E-39FD-B41125290F65}"/>
          </ac:spMkLst>
        </pc:spChg>
        <pc:picChg chg="add mod">
          <ac:chgData name="Aline Verbrugge" userId="38e90b0a-c2da-403c-be89-d467f5b9de66" providerId="ADAL" clId="{AD2C2DB0-1E3C-4A1B-A80D-9E68701E308E}" dt="2024-03-12T11:49:37.525" v="125" actId="1076"/>
          <ac:picMkLst>
            <pc:docMk/>
            <pc:sldMk cId="3464566658" sldId="650"/>
            <ac:picMk id="6" creationId="{D1343C9A-3AD7-FDAB-0B51-24868D417C63}"/>
          </ac:picMkLst>
        </pc:picChg>
        <pc:picChg chg="del">
          <ac:chgData name="Aline Verbrugge" userId="38e90b0a-c2da-403c-be89-d467f5b9de66" providerId="ADAL" clId="{AD2C2DB0-1E3C-4A1B-A80D-9E68701E308E}" dt="2024-03-12T11:48:02.394" v="51" actId="478"/>
          <ac:picMkLst>
            <pc:docMk/>
            <pc:sldMk cId="3464566658" sldId="650"/>
            <ac:picMk id="8" creationId="{231B88AC-9E44-BAC5-A8C3-782F25F0799F}"/>
          </ac:picMkLst>
        </pc:picChg>
      </pc:sldChg>
    </pc:docChg>
  </pc:docChgLst>
  <pc:docChgLst>
    <pc:chgData name="Verbrugge Aline" userId="S::aline.verbrugge@vlaanderen.be::38e90b0a-c2da-403c-be89-d467f5b9de66" providerId="AD" clId="Web-{8290920A-D13D-7FD9-C83A-C6E22B1D5E4C}"/>
    <pc:docChg chg="modSld">
      <pc:chgData name="Verbrugge Aline" userId="S::aline.verbrugge@vlaanderen.be::38e90b0a-c2da-403c-be89-d467f5b9de66" providerId="AD" clId="Web-{8290920A-D13D-7FD9-C83A-C6E22B1D5E4C}" dt="2024-03-08T09:50:18.534" v="121"/>
      <pc:docMkLst>
        <pc:docMk/>
      </pc:docMkLst>
      <pc:sldChg chg="modSp">
        <pc:chgData name="Verbrugge Aline" userId="S::aline.verbrugge@vlaanderen.be::38e90b0a-c2da-403c-be89-d467f5b9de66" providerId="AD" clId="Web-{8290920A-D13D-7FD9-C83A-C6E22B1D5E4C}" dt="2024-03-08T09:34:49.797" v="14" actId="20577"/>
        <pc:sldMkLst>
          <pc:docMk/>
          <pc:sldMk cId="365190806" sldId="572"/>
        </pc:sldMkLst>
        <pc:spChg chg="mod">
          <ac:chgData name="Verbrugge Aline" userId="S::aline.verbrugge@vlaanderen.be::38e90b0a-c2da-403c-be89-d467f5b9de66" providerId="AD" clId="Web-{8290920A-D13D-7FD9-C83A-C6E22B1D5E4C}" dt="2024-03-08T09:34:49.797" v="14" actId="20577"/>
          <ac:spMkLst>
            <pc:docMk/>
            <pc:sldMk cId="365190806" sldId="572"/>
            <ac:spMk id="797" creationId="{E23091B9-2AA0-9CDF-F918-59DA2BA38AF9}"/>
          </ac:spMkLst>
        </pc:spChg>
      </pc:sldChg>
      <pc:sldChg chg="modSp">
        <pc:chgData name="Verbrugge Aline" userId="S::aline.verbrugge@vlaanderen.be::38e90b0a-c2da-403c-be89-d467f5b9de66" providerId="AD" clId="Web-{8290920A-D13D-7FD9-C83A-C6E22B1D5E4C}" dt="2024-03-08T09:48:36.780" v="45" actId="20577"/>
        <pc:sldMkLst>
          <pc:docMk/>
          <pc:sldMk cId="1898940800" sldId="583"/>
        </pc:sldMkLst>
        <pc:spChg chg="mod">
          <ac:chgData name="Verbrugge Aline" userId="S::aline.verbrugge@vlaanderen.be::38e90b0a-c2da-403c-be89-d467f5b9de66" providerId="AD" clId="Web-{8290920A-D13D-7FD9-C83A-C6E22B1D5E4C}" dt="2024-03-08T09:48:11.920" v="39" actId="20577"/>
          <ac:spMkLst>
            <pc:docMk/>
            <pc:sldMk cId="1898940800" sldId="583"/>
            <ac:spMk id="741" creationId="{73111616-4A78-10C3-BB3D-8F8B4FB9ECA5}"/>
          </ac:spMkLst>
        </pc:spChg>
        <pc:spChg chg="mod">
          <ac:chgData name="Verbrugge Aline" userId="S::aline.verbrugge@vlaanderen.be::38e90b0a-c2da-403c-be89-d467f5b9de66" providerId="AD" clId="Web-{8290920A-D13D-7FD9-C83A-C6E22B1D5E4C}" dt="2024-03-08T09:48:36.780" v="45" actId="20577"/>
          <ac:spMkLst>
            <pc:docMk/>
            <pc:sldMk cId="1898940800" sldId="583"/>
            <ac:spMk id="771" creationId="{9CABDA34-9FB5-661A-A871-F5DE1926F0AA}"/>
          </ac:spMkLst>
        </pc:spChg>
      </pc:sldChg>
      <pc:sldChg chg="modSp">
        <pc:chgData name="Verbrugge Aline" userId="S::aline.verbrugge@vlaanderen.be::38e90b0a-c2da-403c-be89-d467f5b9de66" providerId="AD" clId="Web-{8290920A-D13D-7FD9-C83A-C6E22B1D5E4C}" dt="2024-03-08T09:47:50.669" v="38" actId="20577"/>
        <pc:sldMkLst>
          <pc:docMk/>
          <pc:sldMk cId="3421107204" sldId="584"/>
        </pc:sldMkLst>
        <pc:spChg chg="mod">
          <ac:chgData name="Verbrugge Aline" userId="S::aline.verbrugge@vlaanderen.be::38e90b0a-c2da-403c-be89-d467f5b9de66" providerId="AD" clId="Web-{8290920A-D13D-7FD9-C83A-C6E22B1D5E4C}" dt="2024-03-08T09:46:14.103" v="19" actId="1076"/>
          <ac:spMkLst>
            <pc:docMk/>
            <pc:sldMk cId="3421107204" sldId="584"/>
            <ac:spMk id="769" creationId="{00000000-0000-0000-0000-000000000000}"/>
          </ac:spMkLst>
        </pc:spChg>
        <pc:spChg chg="mod">
          <ac:chgData name="Verbrugge Aline" userId="S::aline.verbrugge@vlaanderen.be::38e90b0a-c2da-403c-be89-d467f5b9de66" providerId="AD" clId="Web-{8290920A-D13D-7FD9-C83A-C6E22B1D5E4C}" dt="2024-03-08T09:46:22.994" v="20" actId="1076"/>
          <ac:spMkLst>
            <pc:docMk/>
            <pc:sldMk cId="3421107204" sldId="584"/>
            <ac:spMk id="770" creationId="{00000000-0000-0000-0000-000000000000}"/>
          </ac:spMkLst>
        </pc:spChg>
        <pc:spChg chg="mod">
          <ac:chgData name="Verbrugge Aline" userId="S::aline.verbrugge@vlaanderen.be::38e90b0a-c2da-403c-be89-d467f5b9de66" providerId="AD" clId="Web-{8290920A-D13D-7FD9-C83A-C6E22B1D5E4C}" dt="2024-03-08T09:47:50.669" v="38" actId="20577"/>
          <ac:spMkLst>
            <pc:docMk/>
            <pc:sldMk cId="3421107204" sldId="584"/>
            <ac:spMk id="771" creationId="{00000000-0000-0000-0000-000000000000}"/>
          </ac:spMkLst>
        </pc:spChg>
      </pc:sldChg>
      <pc:sldChg chg="modSp">
        <pc:chgData name="Verbrugge Aline" userId="S::aline.verbrugge@vlaanderen.be::38e90b0a-c2da-403c-be89-d467f5b9de66" providerId="AD" clId="Web-{8290920A-D13D-7FD9-C83A-C6E22B1D5E4C}" dt="2024-03-08T09:49:22.672" v="61"/>
        <pc:sldMkLst>
          <pc:docMk/>
          <pc:sldMk cId="3656981334" sldId="607"/>
        </pc:sldMkLst>
        <pc:graphicFrameChg chg="mod modGraphic">
          <ac:chgData name="Verbrugge Aline" userId="S::aline.verbrugge@vlaanderen.be::38e90b0a-c2da-403c-be89-d467f5b9de66" providerId="AD" clId="Web-{8290920A-D13D-7FD9-C83A-C6E22B1D5E4C}" dt="2024-03-08T09:49:22.672" v="61"/>
          <ac:graphicFrameMkLst>
            <pc:docMk/>
            <pc:sldMk cId="3656981334" sldId="607"/>
            <ac:graphicFrameMk id="717" creationId="{00000000-0000-0000-0000-000000000000}"/>
          </ac:graphicFrameMkLst>
        </pc:graphicFrameChg>
      </pc:sldChg>
      <pc:sldChg chg="modSp">
        <pc:chgData name="Verbrugge Aline" userId="S::aline.verbrugge@vlaanderen.be::38e90b0a-c2da-403c-be89-d467f5b9de66" providerId="AD" clId="Web-{8290920A-D13D-7FD9-C83A-C6E22B1D5E4C}" dt="2024-03-08T09:50:18.534" v="121"/>
        <pc:sldMkLst>
          <pc:docMk/>
          <pc:sldMk cId="2982960910" sldId="609"/>
        </pc:sldMkLst>
        <pc:graphicFrameChg chg="mod modGraphic">
          <ac:chgData name="Verbrugge Aline" userId="S::aline.verbrugge@vlaanderen.be::38e90b0a-c2da-403c-be89-d467f5b9de66" providerId="AD" clId="Web-{8290920A-D13D-7FD9-C83A-C6E22B1D5E4C}" dt="2024-03-08T09:50:18.534" v="121"/>
          <ac:graphicFrameMkLst>
            <pc:docMk/>
            <pc:sldMk cId="2982960910" sldId="609"/>
            <ac:graphicFrameMk id="717" creationId="{00000000-0000-0000-0000-000000000000}"/>
          </ac:graphicFrameMkLst>
        </pc:graphicFrameChg>
      </pc:sldChg>
      <pc:sldChg chg="modSp">
        <pc:chgData name="Verbrugge Aline" userId="S::aline.verbrugge@vlaanderen.be::38e90b0a-c2da-403c-be89-d467f5b9de66" providerId="AD" clId="Web-{8290920A-D13D-7FD9-C83A-C6E22B1D5E4C}" dt="2024-03-08T09:35:19.501" v="15" actId="1076"/>
        <pc:sldMkLst>
          <pc:docMk/>
          <pc:sldMk cId="3885712400" sldId="628"/>
        </pc:sldMkLst>
        <pc:picChg chg="mod">
          <ac:chgData name="Verbrugge Aline" userId="S::aline.verbrugge@vlaanderen.be::38e90b0a-c2da-403c-be89-d467f5b9de66" providerId="AD" clId="Web-{8290920A-D13D-7FD9-C83A-C6E22B1D5E4C}" dt="2024-03-08T09:35:19.501" v="15" actId="1076"/>
          <ac:picMkLst>
            <pc:docMk/>
            <pc:sldMk cId="3885712400" sldId="628"/>
            <ac:picMk id="3" creationId="{573C8C50-C608-733D-1F39-A05F581D424D}"/>
          </ac:picMkLst>
        </pc:picChg>
      </pc:sldChg>
    </pc:docChg>
  </pc:docChgLst>
  <pc:docChgLst>
    <pc:chgData name="Verbrugge Aline" userId="S::aline.verbrugge@vlaanderen.be::38e90b0a-c2da-403c-be89-d467f5b9de66" providerId="AD" clId="Web-{20CF4DEF-936F-C577-6E88-4FC18363DD38}"/>
    <pc:docChg chg="modSld">
      <pc:chgData name="Verbrugge Aline" userId="S::aline.verbrugge@vlaanderen.be::38e90b0a-c2da-403c-be89-d467f5b9de66" providerId="AD" clId="Web-{20CF4DEF-936F-C577-6E88-4FC18363DD38}" dt="2024-03-26T08:06:49.118" v="2"/>
      <pc:docMkLst>
        <pc:docMk/>
      </pc:docMkLst>
      <pc:sldChg chg="modSp">
        <pc:chgData name="Verbrugge Aline" userId="S::aline.verbrugge@vlaanderen.be::38e90b0a-c2da-403c-be89-d467f5b9de66" providerId="AD" clId="Web-{20CF4DEF-936F-C577-6E88-4FC18363DD38}" dt="2024-03-26T08:06:49.118" v="2"/>
        <pc:sldMkLst>
          <pc:docMk/>
          <pc:sldMk cId="2982960910" sldId="609"/>
        </pc:sldMkLst>
        <pc:graphicFrameChg chg="modGraphic">
          <ac:chgData name="Verbrugge Aline" userId="S::aline.verbrugge@vlaanderen.be::38e90b0a-c2da-403c-be89-d467f5b9de66" providerId="AD" clId="Web-{20CF4DEF-936F-C577-6E88-4FC18363DD38}" dt="2024-03-26T08:06:49.118" v="2"/>
          <ac:graphicFrameMkLst>
            <pc:docMk/>
            <pc:sldMk cId="2982960910" sldId="609"/>
            <ac:graphicFrameMk id="717" creationId="{00000000-0000-0000-0000-000000000000}"/>
          </ac:graphicFrameMkLst>
        </pc:graphicFrameChg>
      </pc:sldChg>
      <pc:sldChg chg="modSp">
        <pc:chgData name="Verbrugge Aline" userId="S::aline.verbrugge@vlaanderen.be::38e90b0a-c2da-403c-be89-d467f5b9de66" providerId="AD" clId="Web-{20CF4DEF-936F-C577-6E88-4FC18363DD38}" dt="2024-03-26T08:03:00.927" v="1"/>
        <pc:sldMkLst>
          <pc:docMk/>
          <pc:sldMk cId="3635767002" sldId="610"/>
        </pc:sldMkLst>
        <pc:graphicFrameChg chg="modGraphic">
          <ac:chgData name="Verbrugge Aline" userId="S::aline.verbrugge@vlaanderen.be::38e90b0a-c2da-403c-be89-d467f5b9de66" providerId="AD" clId="Web-{20CF4DEF-936F-C577-6E88-4FC18363DD38}" dt="2024-03-26T08:03:00.927" v="1"/>
          <ac:graphicFrameMkLst>
            <pc:docMk/>
            <pc:sldMk cId="3635767002" sldId="610"/>
            <ac:graphicFrameMk id="717" creationId="{00000000-0000-0000-0000-000000000000}"/>
          </ac:graphicFrameMkLst>
        </pc:graphicFrameChg>
      </pc:sldChg>
    </pc:docChg>
  </pc:docChgLst>
  <pc:docChgLst>
    <pc:chgData name="Verbrugge Aline" userId="S::aline.verbrugge@vlaanderen.be::38e90b0a-c2da-403c-be89-d467f5b9de66" providerId="AD" clId="Web-{64F706B1-D3E7-2E6A-4FC6-E1B0CBE3F2D2}"/>
    <pc:docChg chg="addSld modSld sldOrd">
      <pc:chgData name="Verbrugge Aline" userId="S::aline.verbrugge@vlaanderen.be::38e90b0a-c2da-403c-be89-d467f5b9de66" providerId="AD" clId="Web-{64F706B1-D3E7-2E6A-4FC6-E1B0CBE3F2D2}" dt="2024-03-11T08:47:56.102" v="139" actId="20577"/>
      <pc:docMkLst>
        <pc:docMk/>
      </pc:docMkLst>
      <pc:sldChg chg="modSp delCm">
        <pc:chgData name="Verbrugge Aline" userId="S::aline.verbrugge@vlaanderen.be::38e90b0a-c2da-403c-be89-d467f5b9de66" providerId="AD" clId="Web-{64F706B1-D3E7-2E6A-4FC6-E1B0CBE3F2D2}" dt="2024-03-11T08:34:08.206" v="4"/>
        <pc:sldMkLst>
          <pc:docMk/>
          <pc:sldMk cId="365190806" sldId="572"/>
        </pc:sldMkLst>
        <pc:spChg chg="mod">
          <ac:chgData name="Verbrugge Aline" userId="S::aline.verbrugge@vlaanderen.be::38e90b0a-c2da-403c-be89-d467f5b9de66" providerId="AD" clId="Web-{64F706B1-D3E7-2E6A-4FC6-E1B0CBE3F2D2}" dt="2024-03-11T08:34:08.081" v="3" actId="20577"/>
          <ac:spMkLst>
            <pc:docMk/>
            <pc:sldMk cId="365190806" sldId="572"/>
            <ac:spMk id="797" creationId="{E23091B9-2AA0-9CDF-F918-59DA2BA38AF9}"/>
          </ac:spMkLst>
        </pc:spChg>
      </pc:sldChg>
      <pc:sldChg chg="modSp">
        <pc:chgData name="Verbrugge Aline" userId="S::aline.verbrugge@vlaanderen.be::38e90b0a-c2da-403c-be89-d467f5b9de66" providerId="AD" clId="Web-{64F706B1-D3E7-2E6A-4FC6-E1B0CBE3F2D2}" dt="2024-03-11T08:47:56.102" v="139" actId="20577"/>
        <pc:sldMkLst>
          <pc:docMk/>
          <pc:sldMk cId="1898940800" sldId="583"/>
        </pc:sldMkLst>
        <pc:spChg chg="mod">
          <ac:chgData name="Verbrugge Aline" userId="S::aline.verbrugge@vlaanderen.be::38e90b0a-c2da-403c-be89-d467f5b9de66" providerId="AD" clId="Web-{64F706B1-D3E7-2E6A-4FC6-E1B0CBE3F2D2}" dt="2024-03-11T08:47:56.102" v="139" actId="20577"/>
          <ac:spMkLst>
            <pc:docMk/>
            <pc:sldMk cId="1898940800" sldId="583"/>
            <ac:spMk id="771" creationId="{9CABDA34-9FB5-661A-A871-F5DE1926F0AA}"/>
          </ac:spMkLst>
        </pc:spChg>
      </pc:sldChg>
      <pc:sldChg chg="modSp ord delCm">
        <pc:chgData name="Verbrugge Aline" userId="S::aline.verbrugge@vlaanderen.be::38e90b0a-c2da-403c-be89-d467f5b9de66" providerId="AD" clId="Web-{64F706B1-D3E7-2E6A-4FC6-E1B0CBE3F2D2}" dt="2024-03-11T08:46:54.710" v="132"/>
        <pc:sldMkLst>
          <pc:docMk/>
          <pc:sldMk cId="3656981334" sldId="607"/>
        </pc:sldMkLst>
        <pc:graphicFrameChg chg="mod modGraphic">
          <ac:chgData name="Verbrugge Aline" userId="S::aline.verbrugge@vlaanderen.be::38e90b0a-c2da-403c-be89-d467f5b9de66" providerId="AD" clId="Web-{64F706B1-D3E7-2E6A-4FC6-E1B0CBE3F2D2}" dt="2024-03-11T08:46:29.959" v="131"/>
          <ac:graphicFrameMkLst>
            <pc:docMk/>
            <pc:sldMk cId="3656981334" sldId="607"/>
            <ac:graphicFrameMk id="717" creationId="{00000000-0000-0000-0000-000000000000}"/>
          </ac:graphicFrameMkLst>
        </pc:graphicFrameChg>
      </pc:sldChg>
      <pc:sldChg chg="modSp add replId">
        <pc:chgData name="Verbrugge Aline" userId="S::aline.verbrugge@vlaanderen.be::38e90b0a-c2da-403c-be89-d467f5b9de66" providerId="AD" clId="Web-{64F706B1-D3E7-2E6A-4FC6-E1B0CBE3F2D2}" dt="2024-03-11T08:46:09.334" v="128"/>
        <pc:sldMkLst>
          <pc:docMk/>
          <pc:sldMk cId="3686006751" sldId="648"/>
        </pc:sldMkLst>
        <pc:graphicFrameChg chg="modGraphic">
          <ac:chgData name="Verbrugge Aline" userId="S::aline.verbrugge@vlaanderen.be::38e90b0a-c2da-403c-be89-d467f5b9de66" providerId="AD" clId="Web-{64F706B1-D3E7-2E6A-4FC6-E1B0CBE3F2D2}" dt="2024-03-11T08:46:09.334" v="128"/>
          <ac:graphicFrameMkLst>
            <pc:docMk/>
            <pc:sldMk cId="3686006751" sldId="648"/>
            <ac:graphicFrameMk id="717" creationId="{00000000-0000-0000-0000-000000000000}"/>
          </ac:graphicFrameMkLst>
        </pc:graphicFrameChg>
      </pc:sldChg>
    </pc:docChg>
  </pc:docChgLst>
  <pc:docChgLst>
    <pc:chgData name="Verbrugge Aline" userId="S::aline.verbrugge@vlaanderen.be::38e90b0a-c2da-403c-be89-d467f5b9de66" providerId="AD" clId="Web-{EFB6644D-CB20-786E-D34D-882EFDD9A6C9}"/>
    <pc:docChg chg="addSld delSld modSld sldOrd">
      <pc:chgData name="Verbrugge Aline" userId="S::aline.verbrugge@vlaanderen.be::38e90b0a-c2da-403c-be89-d467f5b9de66" providerId="AD" clId="Web-{EFB6644D-CB20-786E-D34D-882EFDD9A6C9}" dt="2024-03-04T16:13:36.119" v="553" actId="1076"/>
      <pc:docMkLst>
        <pc:docMk/>
      </pc:docMkLst>
      <pc:sldChg chg="modSp">
        <pc:chgData name="Verbrugge Aline" userId="S::aline.verbrugge@vlaanderen.be::38e90b0a-c2da-403c-be89-d467f5b9de66" providerId="AD" clId="Web-{EFB6644D-CB20-786E-D34D-882EFDD9A6C9}" dt="2024-03-04T14:44:50.557" v="113"/>
        <pc:sldMkLst>
          <pc:docMk/>
          <pc:sldMk cId="0" sldId="260"/>
        </pc:sldMkLst>
        <pc:graphicFrameChg chg="mod modGraphic">
          <ac:chgData name="Verbrugge Aline" userId="S::aline.verbrugge@vlaanderen.be::38e90b0a-c2da-403c-be89-d467f5b9de66" providerId="AD" clId="Web-{EFB6644D-CB20-786E-D34D-882EFDD9A6C9}" dt="2024-03-04T14:44:50.557" v="113"/>
          <ac:graphicFrameMkLst>
            <pc:docMk/>
            <pc:sldMk cId="0" sldId="260"/>
            <ac:graphicFrameMk id="405" creationId="{00000000-0000-0000-0000-000000000000}"/>
          </ac:graphicFrameMkLst>
        </pc:graphicFrameChg>
      </pc:sldChg>
      <pc:sldChg chg="del">
        <pc:chgData name="Verbrugge Aline" userId="S::aline.verbrugge@vlaanderen.be::38e90b0a-c2da-403c-be89-d467f5b9de66" providerId="AD" clId="Web-{EFB6644D-CB20-786E-D34D-882EFDD9A6C9}" dt="2024-03-04T14:44:08.274" v="83"/>
        <pc:sldMkLst>
          <pc:docMk/>
          <pc:sldMk cId="3325049150" sldId="554"/>
        </pc:sldMkLst>
      </pc:sldChg>
      <pc:sldChg chg="del">
        <pc:chgData name="Verbrugge Aline" userId="S::aline.verbrugge@vlaanderen.be::38e90b0a-c2da-403c-be89-d467f5b9de66" providerId="AD" clId="Web-{EFB6644D-CB20-786E-D34D-882EFDD9A6C9}" dt="2024-03-04T14:44:26.197" v="92"/>
        <pc:sldMkLst>
          <pc:docMk/>
          <pc:sldMk cId="3482620733" sldId="557"/>
        </pc:sldMkLst>
      </pc:sldChg>
      <pc:sldChg chg="del">
        <pc:chgData name="Verbrugge Aline" userId="S::aline.verbrugge@vlaanderen.be::38e90b0a-c2da-403c-be89-d467f5b9de66" providerId="AD" clId="Web-{EFB6644D-CB20-786E-D34D-882EFDD9A6C9}" dt="2024-03-04T14:44:26.197" v="91"/>
        <pc:sldMkLst>
          <pc:docMk/>
          <pc:sldMk cId="3419613088" sldId="558"/>
        </pc:sldMkLst>
      </pc:sldChg>
      <pc:sldChg chg="del">
        <pc:chgData name="Verbrugge Aline" userId="S::aline.verbrugge@vlaanderen.be::38e90b0a-c2da-403c-be89-d467f5b9de66" providerId="AD" clId="Web-{EFB6644D-CB20-786E-D34D-882EFDD9A6C9}" dt="2024-03-04T14:44:26.197" v="90"/>
        <pc:sldMkLst>
          <pc:docMk/>
          <pc:sldMk cId="3358161143" sldId="559"/>
        </pc:sldMkLst>
      </pc:sldChg>
      <pc:sldChg chg="del">
        <pc:chgData name="Verbrugge Aline" userId="S::aline.verbrugge@vlaanderen.be::38e90b0a-c2da-403c-be89-d467f5b9de66" providerId="AD" clId="Web-{EFB6644D-CB20-786E-D34D-882EFDD9A6C9}" dt="2024-03-04T14:44:26.197" v="89"/>
        <pc:sldMkLst>
          <pc:docMk/>
          <pc:sldMk cId="2432282500" sldId="560"/>
        </pc:sldMkLst>
      </pc:sldChg>
      <pc:sldChg chg="del">
        <pc:chgData name="Verbrugge Aline" userId="S::aline.verbrugge@vlaanderen.be::38e90b0a-c2da-403c-be89-d467f5b9de66" providerId="AD" clId="Web-{EFB6644D-CB20-786E-D34D-882EFDD9A6C9}" dt="2024-03-04T14:44:26.181" v="88"/>
        <pc:sldMkLst>
          <pc:docMk/>
          <pc:sldMk cId="3371133183" sldId="561"/>
        </pc:sldMkLst>
      </pc:sldChg>
      <pc:sldChg chg="del">
        <pc:chgData name="Verbrugge Aline" userId="S::aline.verbrugge@vlaanderen.be::38e90b0a-c2da-403c-be89-d467f5b9de66" providerId="AD" clId="Web-{EFB6644D-CB20-786E-D34D-882EFDD9A6C9}" dt="2024-03-04T14:44:26.181" v="87"/>
        <pc:sldMkLst>
          <pc:docMk/>
          <pc:sldMk cId="3951268291" sldId="562"/>
        </pc:sldMkLst>
      </pc:sldChg>
      <pc:sldChg chg="del">
        <pc:chgData name="Verbrugge Aline" userId="S::aline.verbrugge@vlaanderen.be::38e90b0a-c2da-403c-be89-d467f5b9de66" providerId="AD" clId="Web-{EFB6644D-CB20-786E-D34D-882EFDD9A6C9}" dt="2024-03-04T14:44:26.181" v="86"/>
        <pc:sldMkLst>
          <pc:docMk/>
          <pc:sldMk cId="4101340262" sldId="563"/>
        </pc:sldMkLst>
      </pc:sldChg>
      <pc:sldChg chg="del">
        <pc:chgData name="Verbrugge Aline" userId="S::aline.verbrugge@vlaanderen.be::38e90b0a-c2da-403c-be89-d467f5b9de66" providerId="AD" clId="Web-{EFB6644D-CB20-786E-D34D-882EFDD9A6C9}" dt="2024-03-04T14:44:08.274" v="84"/>
        <pc:sldMkLst>
          <pc:docMk/>
          <pc:sldMk cId="1890707733" sldId="567"/>
        </pc:sldMkLst>
      </pc:sldChg>
      <pc:sldChg chg="del">
        <pc:chgData name="Verbrugge Aline" userId="S::aline.verbrugge@vlaanderen.be::38e90b0a-c2da-403c-be89-d467f5b9de66" providerId="AD" clId="Web-{EFB6644D-CB20-786E-D34D-882EFDD9A6C9}" dt="2024-03-04T14:44:08.274" v="85"/>
        <pc:sldMkLst>
          <pc:docMk/>
          <pc:sldMk cId="407010403" sldId="568"/>
        </pc:sldMkLst>
      </pc:sldChg>
      <pc:sldChg chg="ord">
        <pc:chgData name="Verbrugge Aline" userId="S::aline.verbrugge@vlaanderen.be::38e90b0a-c2da-403c-be89-d467f5b9de66" providerId="AD" clId="Web-{EFB6644D-CB20-786E-D34D-882EFDD9A6C9}" dt="2024-03-04T14:45:44.294" v="121"/>
        <pc:sldMkLst>
          <pc:docMk/>
          <pc:sldMk cId="2460862967" sldId="570"/>
        </pc:sldMkLst>
      </pc:sldChg>
      <pc:sldChg chg="ord">
        <pc:chgData name="Verbrugge Aline" userId="S::aline.verbrugge@vlaanderen.be::38e90b0a-c2da-403c-be89-d467f5b9de66" providerId="AD" clId="Web-{EFB6644D-CB20-786E-D34D-882EFDD9A6C9}" dt="2024-03-04T14:45:44.294" v="122"/>
        <pc:sldMkLst>
          <pc:docMk/>
          <pc:sldMk cId="1727158620" sldId="571"/>
        </pc:sldMkLst>
      </pc:sldChg>
      <pc:sldChg chg="ord">
        <pc:chgData name="Verbrugge Aline" userId="S::aline.verbrugge@vlaanderen.be::38e90b0a-c2da-403c-be89-d467f5b9de66" providerId="AD" clId="Web-{EFB6644D-CB20-786E-D34D-882EFDD9A6C9}" dt="2024-03-04T14:45:44.294" v="123"/>
        <pc:sldMkLst>
          <pc:docMk/>
          <pc:sldMk cId="365190806" sldId="572"/>
        </pc:sldMkLst>
      </pc:sldChg>
      <pc:sldChg chg="ord">
        <pc:chgData name="Verbrugge Aline" userId="S::aline.verbrugge@vlaanderen.be::38e90b0a-c2da-403c-be89-d467f5b9de66" providerId="AD" clId="Web-{EFB6644D-CB20-786E-D34D-882EFDD9A6C9}" dt="2024-03-04T14:45:44.294" v="125"/>
        <pc:sldMkLst>
          <pc:docMk/>
          <pc:sldMk cId="3528973609" sldId="573"/>
        </pc:sldMkLst>
      </pc:sldChg>
      <pc:sldChg chg="ord">
        <pc:chgData name="Verbrugge Aline" userId="S::aline.verbrugge@vlaanderen.be::38e90b0a-c2da-403c-be89-d467f5b9de66" providerId="AD" clId="Web-{EFB6644D-CB20-786E-D34D-882EFDD9A6C9}" dt="2024-03-04T14:45:44.294" v="126"/>
        <pc:sldMkLst>
          <pc:docMk/>
          <pc:sldMk cId="4106391357" sldId="574"/>
        </pc:sldMkLst>
      </pc:sldChg>
      <pc:sldChg chg="ord">
        <pc:chgData name="Verbrugge Aline" userId="S::aline.verbrugge@vlaanderen.be::38e90b0a-c2da-403c-be89-d467f5b9de66" providerId="AD" clId="Web-{EFB6644D-CB20-786E-D34D-882EFDD9A6C9}" dt="2024-03-04T14:45:44.278" v="120"/>
        <pc:sldMkLst>
          <pc:docMk/>
          <pc:sldMk cId="49095623" sldId="575"/>
        </pc:sldMkLst>
      </pc:sldChg>
      <pc:sldChg chg="modSp">
        <pc:chgData name="Verbrugge Aline" userId="S::aline.verbrugge@vlaanderen.be::38e90b0a-c2da-403c-be89-d467f5b9de66" providerId="AD" clId="Web-{EFB6644D-CB20-786E-D34D-882EFDD9A6C9}" dt="2024-03-04T14:44:38.119" v="95" actId="20577"/>
        <pc:sldMkLst>
          <pc:docMk/>
          <pc:sldMk cId="3494690069" sldId="578"/>
        </pc:sldMkLst>
        <pc:spChg chg="mod">
          <ac:chgData name="Verbrugge Aline" userId="S::aline.verbrugge@vlaanderen.be::38e90b0a-c2da-403c-be89-d467f5b9de66" providerId="AD" clId="Web-{EFB6644D-CB20-786E-D34D-882EFDD9A6C9}" dt="2024-03-04T14:44:38.119" v="95" actId="20577"/>
          <ac:spMkLst>
            <pc:docMk/>
            <pc:sldMk cId="3494690069" sldId="578"/>
            <ac:spMk id="484" creationId="{00000000-0000-0000-0000-000000000000}"/>
          </ac:spMkLst>
        </pc:spChg>
      </pc:sldChg>
      <pc:sldChg chg="ord">
        <pc:chgData name="Verbrugge Aline" userId="S::aline.verbrugge@vlaanderen.be::38e90b0a-c2da-403c-be89-d467f5b9de66" providerId="AD" clId="Web-{EFB6644D-CB20-786E-D34D-882EFDD9A6C9}" dt="2024-03-04T14:45:44.294" v="124"/>
        <pc:sldMkLst>
          <pc:docMk/>
          <pc:sldMk cId="1932368531" sldId="585"/>
        </pc:sldMkLst>
      </pc:sldChg>
      <pc:sldChg chg="modSp">
        <pc:chgData name="Verbrugge Aline" userId="S::aline.verbrugge@vlaanderen.be::38e90b0a-c2da-403c-be89-d467f5b9de66" providerId="AD" clId="Web-{EFB6644D-CB20-786E-D34D-882EFDD9A6C9}" dt="2024-03-04T16:00:37.674" v="520" actId="1076"/>
        <pc:sldMkLst>
          <pc:docMk/>
          <pc:sldMk cId="3300013470" sldId="601"/>
        </pc:sldMkLst>
        <pc:spChg chg="mod">
          <ac:chgData name="Verbrugge Aline" userId="S::aline.verbrugge@vlaanderen.be::38e90b0a-c2da-403c-be89-d467f5b9de66" providerId="AD" clId="Web-{EFB6644D-CB20-786E-D34D-882EFDD9A6C9}" dt="2024-03-04T15:59:52.110" v="507" actId="1076"/>
          <ac:spMkLst>
            <pc:docMk/>
            <pc:sldMk cId="3300013470" sldId="601"/>
            <ac:spMk id="2" creationId="{18D1C147-C188-5975-7B3D-5B2C62532D73}"/>
          </ac:spMkLst>
        </pc:spChg>
        <pc:spChg chg="mod">
          <ac:chgData name="Verbrugge Aline" userId="S::aline.verbrugge@vlaanderen.be::38e90b0a-c2da-403c-be89-d467f5b9de66" providerId="AD" clId="Web-{EFB6644D-CB20-786E-D34D-882EFDD9A6C9}" dt="2024-03-04T16:00:37.674" v="520" actId="1076"/>
          <ac:spMkLst>
            <pc:docMk/>
            <pc:sldMk cId="3300013470" sldId="601"/>
            <ac:spMk id="4" creationId="{4BECBA7D-3DDF-58A3-FE7C-86AF26A074E8}"/>
          </ac:spMkLst>
        </pc:spChg>
        <pc:picChg chg="mod">
          <ac:chgData name="Verbrugge Aline" userId="S::aline.verbrugge@vlaanderen.be::38e90b0a-c2da-403c-be89-d467f5b9de66" providerId="AD" clId="Web-{EFB6644D-CB20-786E-D34D-882EFDD9A6C9}" dt="2024-03-04T15:59:52.095" v="506" actId="1076"/>
          <ac:picMkLst>
            <pc:docMk/>
            <pc:sldMk cId="3300013470" sldId="601"/>
            <ac:picMk id="3" creationId="{FCB3CA2D-62E4-FB56-716F-6DA756A10E83}"/>
          </ac:picMkLst>
        </pc:picChg>
      </pc:sldChg>
      <pc:sldChg chg="mod modShow">
        <pc:chgData name="Verbrugge Aline" userId="S::aline.verbrugge@vlaanderen.be::38e90b0a-c2da-403c-be89-d467f5b9de66" providerId="AD" clId="Web-{EFB6644D-CB20-786E-D34D-882EFDD9A6C9}" dt="2024-03-04T15:59:07.578" v="500"/>
        <pc:sldMkLst>
          <pc:docMk/>
          <pc:sldMk cId="1317171965" sldId="606"/>
        </pc:sldMkLst>
      </pc:sldChg>
      <pc:sldChg chg="addSp delSp modSp">
        <pc:chgData name="Verbrugge Aline" userId="S::aline.verbrugge@vlaanderen.be::38e90b0a-c2da-403c-be89-d467f5b9de66" providerId="AD" clId="Web-{EFB6644D-CB20-786E-D34D-882EFDD9A6C9}" dt="2024-03-04T15:55:37.931" v="290"/>
        <pc:sldMkLst>
          <pc:docMk/>
          <pc:sldMk cId="3656981334" sldId="607"/>
        </pc:sldMkLst>
        <pc:graphicFrameChg chg="add del modGraphic">
          <ac:chgData name="Verbrugge Aline" userId="S::aline.verbrugge@vlaanderen.be::38e90b0a-c2da-403c-be89-d467f5b9de66" providerId="AD" clId="Web-{EFB6644D-CB20-786E-D34D-882EFDD9A6C9}" dt="2024-03-04T15:55:37.931" v="290"/>
          <ac:graphicFrameMkLst>
            <pc:docMk/>
            <pc:sldMk cId="3656981334" sldId="607"/>
            <ac:graphicFrameMk id="717" creationId="{00000000-0000-0000-0000-000000000000}"/>
          </ac:graphicFrameMkLst>
        </pc:graphicFrameChg>
      </pc:sldChg>
      <pc:sldChg chg="modSp del">
        <pc:chgData name="Verbrugge Aline" userId="S::aline.verbrugge@vlaanderen.be::38e90b0a-c2da-403c-be89-d467f5b9de66" providerId="AD" clId="Web-{EFB6644D-CB20-786E-D34D-882EFDD9A6C9}" dt="2024-03-04T15:54:25.648" v="275"/>
        <pc:sldMkLst>
          <pc:docMk/>
          <pc:sldMk cId="2316368995" sldId="608"/>
        </pc:sldMkLst>
        <pc:graphicFrameChg chg="mod modGraphic">
          <ac:chgData name="Verbrugge Aline" userId="S::aline.verbrugge@vlaanderen.be::38e90b0a-c2da-403c-be89-d467f5b9de66" providerId="AD" clId="Web-{EFB6644D-CB20-786E-D34D-882EFDD9A6C9}" dt="2024-03-04T15:19:22.938" v="181"/>
          <ac:graphicFrameMkLst>
            <pc:docMk/>
            <pc:sldMk cId="2316368995" sldId="608"/>
            <ac:graphicFrameMk id="717" creationId="{00000000-0000-0000-0000-000000000000}"/>
          </ac:graphicFrameMkLst>
        </pc:graphicFrameChg>
      </pc:sldChg>
      <pc:sldChg chg="modSp">
        <pc:chgData name="Verbrugge Aline" userId="S::aline.verbrugge@vlaanderen.be::38e90b0a-c2da-403c-be89-d467f5b9de66" providerId="AD" clId="Web-{EFB6644D-CB20-786E-D34D-882EFDD9A6C9}" dt="2024-03-04T15:54:11.272" v="274"/>
        <pc:sldMkLst>
          <pc:docMk/>
          <pc:sldMk cId="2982960910" sldId="609"/>
        </pc:sldMkLst>
        <pc:graphicFrameChg chg="mod modGraphic">
          <ac:chgData name="Verbrugge Aline" userId="S::aline.verbrugge@vlaanderen.be::38e90b0a-c2da-403c-be89-d467f5b9de66" providerId="AD" clId="Web-{EFB6644D-CB20-786E-D34D-882EFDD9A6C9}" dt="2024-03-04T15:54:11.272" v="274"/>
          <ac:graphicFrameMkLst>
            <pc:docMk/>
            <pc:sldMk cId="2982960910" sldId="609"/>
            <ac:graphicFrameMk id="717" creationId="{00000000-0000-0000-0000-000000000000}"/>
          </ac:graphicFrameMkLst>
        </pc:graphicFrameChg>
      </pc:sldChg>
      <pc:sldChg chg="modSp">
        <pc:chgData name="Verbrugge Aline" userId="S::aline.verbrugge@vlaanderen.be::38e90b0a-c2da-403c-be89-d467f5b9de66" providerId="AD" clId="Web-{EFB6644D-CB20-786E-D34D-882EFDD9A6C9}" dt="2024-03-04T15:19:05.172" v="173" actId="1076"/>
        <pc:sldMkLst>
          <pc:docMk/>
          <pc:sldMk cId="3635767002" sldId="610"/>
        </pc:sldMkLst>
        <pc:spChg chg="mod">
          <ac:chgData name="Verbrugge Aline" userId="S::aline.verbrugge@vlaanderen.be::38e90b0a-c2da-403c-be89-d467f5b9de66" providerId="AD" clId="Web-{EFB6644D-CB20-786E-D34D-882EFDD9A6C9}" dt="2024-03-04T15:19:05.172" v="173" actId="1076"/>
          <ac:spMkLst>
            <pc:docMk/>
            <pc:sldMk cId="3635767002" sldId="610"/>
            <ac:spMk id="718" creationId="{00000000-0000-0000-0000-000000000000}"/>
          </ac:spMkLst>
        </pc:spChg>
        <pc:graphicFrameChg chg="mod modGraphic">
          <ac:chgData name="Verbrugge Aline" userId="S::aline.verbrugge@vlaanderen.be::38e90b0a-c2da-403c-be89-d467f5b9de66" providerId="AD" clId="Web-{EFB6644D-CB20-786E-D34D-882EFDD9A6C9}" dt="2024-03-04T15:19:03.015" v="172"/>
          <ac:graphicFrameMkLst>
            <pc:docMk/>
            <pc:sldMk cId="3635767002" sldId="610"/>
            <ac:graphicFrameMk id="717" creationId="{00000000-0000-0000-0000-000000000000}"/>
          </ac:graphicFrameMkLst>
        </pc:graphicFrameChg>
      </pc:sldChg>
      <pc:sldChg chg="modSp del">
        <pc:chgData name="Verbrugge Aline" userId="S::aline.verbrugge@vlaanderen.be::38e90b0a-c2da-403c-be89-d467f5b9de66" providerId="AD" clId="Web-{EFB6644D-CB20-786E-D34D-882EFDD9A6C9}" dt="2024-03-04T15:19:09.906" v="174"/>
        <pc:sldMkLst>
          <pc:docMk/>
          <pc:sldMk cId="3953705785" sldId="611"/>
        </pc:sldMkLst>
        <pc:graphicFrameChg chg="modGraphic">
          <ac:chgData name="Verbrugge Aline" userId="S::aline.verbrugge@vlaanderen.be::38e90b0a-c2da-403c-be89-d467f5b9de66" providerId="AD" clId="Web-{EFB6644D-CB20-786E-D34D-882EFDD9A6C9}" dt="2024-03-04T15:17:43.888" v="147"/>
          <ac:graphicFrameMkLst>
            <pc:docMk/>
            <pc:sldMk cId="3953705785" sldId="611"/>
            <ac:graphicFrameMk id="717" creationId="{00000000-0000-0000-0000-000000000000}"/>
          </ac:graphicFrameMkLst>
        </pc:graphicFrameChg>
      </pc:sldChg>
      <pc:sldChg chg="del">
        <pc:chgData name="Verbrugge Aline" userId="S::aline.verbrugge@vlaanderen.be::38e90b0a-c2da-403c-be89-d467f5b9de66" providerId="AD" clId="Web-{EFB6644D-CB20-786E-D34D-882EFDD9A6C9}" dt="2024-03-04T15:59:03.234" v="499"/>
        <pc:sldMkLst>
          <pc:docMk/>
          <pc:sldMk cId="463177000" sldId="612"/>
        </pc:sldMkLst>
      </pc:sldChg>
      <pc:sldChg chg="del">
        <pc:chgData name="Verbrugge Aline" userId="S::aline.verbrugge@vlaanderen.be::38e90b0a-c2da-403c-be89-d467f5b9de66" providerId="AD" clId="Web-{EFB6644D-CB20-786E-D34D-882EFDD9A6C9}" dt="2024-03-04T15:58:58.890" v="498"/>
        <pc:sldMkLst>
          <pc:docMk/>
          <pc:sldMk cId="2317209538" sldId="613"/>
        </pc:sldMkLst>
      </pc:sldChg>
      <pc:sldChg chg="add del">
        <pc:chgData name="Verbrugge Aline" userId="S::aline.verbrugge@vlaanderen.be::38e90b0a-c2da-403c-be89-d467f5b9de66" providerId="AD" clId="Web-{EFB6644D-CB20-786E-D34D-882EFDD9A6C9}" dt="2024-03-04T15:58:53.718" v="497"/>
        <pc:sldMkLst>
          <pc:docMk/>
          <pc:sldMk cId="1871520292" sldId="614"/>
        </pc:sldMkLst>
      </pc:sldChg>
      <pc:sldChg chg="del">
        <pc:chgData name="Verbrugge Aline" userId="S::aline.verbrugge@vlaanderen.be::38e90b0a-c2da-403c-be89-d467f5b9de66" providerId="AD" clId="Web-{EFB6644D-CB20-786E-D34D-882EFDD9A6C9}" dt="2024-03-04T15:57:39.888" v="437"/>
        <pc:sldMkLst>
          <pc:docMk/>
          <pc:sldMk cId="3675564730" sldId="615"/>
        </pc:sldMkLst>
      </pc:sldChg>
      <pc:sldChg chg="del">
        <pc:chgData name="Verbrugge Aline" userId="S::aline.verbrugge@vlaanderen.be::38e90b0a-c2da-403c-be89-d467f5b9de66" providerId="AD" clId="Web-{EFB6644D-CB20-786E-D34D-882EFDD9A6C9}" dt="2024-03-04T15:56:35.151" v="341"/>
        <pc:sldMkLst>
          <pc:docMk/>
          <pc:sldMk cId="1374334853" sldId="616"/>
        </pc:sldMkLst>
      </pc:sldChg>
      <pc:sldChg chg="modSp add ord replId">
        <pc:chgData name="Verbrugge Aline" userId="S::aline.verbrugge@vlaanderen.be::38e90b0a-c2da-403c-be89-d467f5b9de66" providerId="AD" clId="Web-{EFB6644D-CB20-786E-D34D-882EFDD9A6C9}" dt="2024-03-04T14:45:06.823" v="118" actId="20577"/>
        <pc:sldMkLst>
          <pc:docMk/>
          <pc:sldMk cId="385579061" sldId="617"/>
        </pc:sldMkLst>
        <pc:spChg chg="mod">
          <ac:chgData name="Verbrugge Aline" userId="S::aline.verbrugge@vlaanderen.be::38e90b0a-c2da-403c-be89-d467f5b9de66" providerId="AD" clId="Web-{EFB6644D-CB20-786E-D34D-882EFDD9A6C9}" dt="2024-03-04T14:45:06.823" v="118" actId="20577"/>
          <ac:spMkLst>
            <pc:docMk/>
            <pc:sldMk cId="385579061" sldId="617"/>
            <ac:spMk id="411" creationId="{00000000-0000-0000-0000-000000000000}"/>
          </ac:spMkLst>
        </pc:spChg>
      </pc:sldChg>
      <pc:sldChg chg="addSp delSp modSp new">
        <pc:chgData name="Verbrugge Aline" userId="S::aline.verbrugge@vlaanderen.be::38e90b0a-c2da-403c-be89-d467f5b9de66" providerId="AD" clId="Web-{EFB6644D-CB20-786E-D34D-882EFDD9A6C9}" dt="2024-03-04T16:13:36.119" v="553" actId="1076"/>
        <pc:sldMkLst>
          <pc:docMk/>
          <pc:sldMk cId="821711730" sldId="618"/>
        </pc:sldMkLst>
        <pc:spChg chg="mod">
          <ac:chgData name="Verbrugge Aline" userId="S::aline.verbrugge@vlaanderen.be::38e90b0a-c2da-403c-be89-d467f5b9de66" providerId="AD" clId="Web-{EFB6644D-CB20-786E-D34D-882EFDD9A6C9}" dt="2024-03-04T16:13:36.119" v="553" actId="1076"/>
          <ac:spMkLst>
            <pc:docMk/>
            <pc:sldMk cId="821711730" sldId="618"/>
            <ac:spMk id="2" creationId="{393EAE4A-6262-BD89-F5D0-DDEFBBF799CB}"/>
          </ac:spMkLst>
        </pc:spChg>
        <pc:spChg chg="del">
          <ac:chgData name="Verbrugge Aline" userId="S::aline.verbrugge@vlaanderen.be::38e90b0a-c2da-403c-be89-d467f5b9de66" providerId="AD" clId="Web-{EFB6644D-CB20-786E-D34D-882EFDD9A6C9}" dt="2024-03-04T16:12:27.664" v="536"/>
          <ac:spMkLst>
            <pc:docMk/>
            <pc:sldMk cId="821711730" sldId="618"/>
            <ac:spMk id="3" creationId="{20E56B9B-B969-3E35-C5D6-AFA40810E15B}"/>
          </ac:spMkLst>
        </pc:spChg>
        <pc:graphicFrameChg chg="add mod modGraphic">
          <ac:chgData name="Verbrugge Aline" userId="S::aline.verbrugge@vlaanderen.be::38e90b0a-c2da-403c-be89-d467f5b9de66" providerId="AD" clId="Web-{EFB6644D-CB20-786E-D34D-882EFDD9A6C9}" dt="2024-03-04T16:13:27.556" v="552" actId="1076"/>
          <ac:graphicFrameMkLst>
            <pc:docMk/>
            <pc:sldMk cId="821711730" sldId="618"/>
            <ac:graphicFrameMk id="5" creationId="{FF4B46E5-D611-1789-4AE9-B00654C0CA9C}"/>
          </ac:graphicFrameMkLst>
        </pc:graphicFrameChg>
      </pc:sldChg>
      <pc:sldChg chg="modSp add replId">
        <pc:chgData name="Verbrugge Aline" userId="S::aline.verbrugge@vlaanderen.be::38e90b0a-c2da-403c-be89-d467f5b9de66" providerId="AD" clId="Web-{EFB6644D-CB20-786E-D34D-882EFDD9A6C9}" dt="2024-03-04T15:57:37.950" v="436"/>
        <pc:sldMkLst>
          <pc:docMk/>
          <pc:sldMk cId="1705760069" sldId="619"/>
        </pc:sldMkLst>
        <pc:graphicFrameChg chg="mod modGraphic">
          <ac:chgData name="Verbrugge Aline" userId="S::aline.verbrugge@vlaanderen.be::38e90b0a-c2da-403c-be89-d467f5b9de66" providerId="AD" clId="Web-{EFB6644D-CB20-786E-D34D-882EFDD9A6C9}" dt="2024-03-04T15:57:37.950" v="436"/>
          <ac:graphicFrameMkLst>
            <pc:docMk/>
            <pc:sldMk cId="1705760069" sldId="619"/>
            <ac:graphicFrameMk id="717" creationId="{00000000-0000-0000-0000-000000000000}"/>
          </ac:graphicFrameMkLst>
        </pc:graphicFrameChg>
      </pc:sldChg>
      <pc:sldChg chg="modSp add replId">
        <pc:chgData name="Verbrugge Aline" userId="S::aline.verbrugge@vlaanderen.be::38e90b0a-c2da-403c-be89-d467f5b9de66" providerId="AD" clId="Web-{EFB6644D-CB20-786E-D34D-882EFDD9A6C9}" dt="2024-03-04T15:58:34.421" v="494"/>
        <pc:sldMkLst>
          <pc:docMk/>
          <pc:sldMk cId="3881242183" sldId="620"/>
        </pc:sldMkLst>
        <pc:graphicFrameChg chg="mod modGraphic">
          <ac:chgData name="Verbrugge Aline" userId="S::aline.verbrugge@vlaanderen.be::38e90b0a-c2da-403c-be89-d467f5b9de66" providerId="AD" clId="Web-{EFB6644D-CB20-786E-D34D-882EFDD9A6C9}" dt="2024-03-04T15:58:34.421" v="494"/>
          <ac:graphicFrameMkLst>
            <pc:docMk/>
            <pc:sldMk cId="3881242183" sldId="620"/>
            <ac:graphicFrameMk id="717" creationId="{00000000-0000-0000-0000-000000000000}"/>
          </ac:graphicFrameMkLst>
        </pc:graphicFrameChg>
      </pc:sldChg>
    </pc:docChg>
  </pc:docChgLst>
  <pc:docChgLst>
    <pc:chgData name="Verbrugge Aline" userId="S::aline.verbrugge@vlaanderen.be::38e90b0a-c2da-403c-be89-d467f5b9de66" providerId="AD" clId="Web-{8BCC4C32-6BAD-A535-62A2-CC83E1731882}"/>
    <pc:docChg chg="modSld">
      <pc:chgData name="Verbrugge Aline" userId="S::aline.verbrugge@vlaanderen.be::38e90b0a-c2da-403c-be89-d467f5b9de66" providerId="AD" clId="Web-{8BCC4C32-6BAD-A535-62A2-CC83E1731882}" dt="2024-03-11T16:40:11.448" v="34"/>
      <pc:docMkLst>
        <pc:docMk/>
      </pc:docMkLst>
      <pc:sldChg chg="modSp">
        <pc:chgData name="Verbrugge Aline" userId="S::aline.verbrugge@vlaanderen.be::38e90b0a-c2da-403c-be89-d467f5b9de66" providerId="AD" clId="Web-{8BCC4C32-6BAD-A535-62A2-CC83E1731882}" dt="2024-03-11T16:40:11.448" v="34"/>
        <pc:sldMkLst>
          <pc:docMk/>
          <pc:sldMk cId="3635767002" sldId="610"/>
        </pc:sldMkLst>
        <pc:graphicFrameChg chg="mod modGraphic">
          <ac:chgData name="Verbrugge Aline" userId="S::aline.verbrugge@vlaanderen.be::38e90b0a-c2da-403c-be89-d467f5b9de66" providerId="AD" clId="Web-{8BCC4C32-6BAD-A535-62A2-CC83E1731882}" dt="2024-03-11T16:40:11.448" v="34"/>
          <ac:graphicFrameMkLst>
            <pc:docMk/>
            <pc:sldMk cId="3635767002" sldId="610"/>
            <ac:graphicFrameMk id="717" creationId="{00000000-0000-0000-0000-000000000000}"/>
          </ac:graphicFrameMkLst>
        </pc:graphicFrameChg>
      </pc:sldChg>
      <pc:sldChg chg="addSp delSp modSp delCm">
        <pc:chgData name="Verbrugge Aline" userId="S::aline.verbrugge@vlaanderen.be::38e90b0a-c2da-403c-be89-d467f5b9de66" providerId="AD" clId="Web-{8BCC4C32-6BAD-A535-62A2-CC83E1731882}" dt="2024-03-11T16:03:10.124" v="28" actId="1076"/>
        <pc:sldMkLst>
          <pc:docMk/>
          <pc:sldMk cId="581288740" sldId="625"/>
        </pc:sldMkLst>
        <pc:spChg chg="del">
          <ac:chgData name="Verbrugge Aline" userId="S::aline.verbrugge@vlaanderen.be::38e90b0a-c2da-403c-be89-d467f5b9de66" providerId="AD" clId="Web-{8BCC4C32-6BAD-A535-62A2-CC83E1731882}" dt="2024-03-11T16:02:44.701" v="22"/>
          <ac:spMkLst>
            <pc:docMk/>
            <pc:sldMk cId="581288740" sldId="625"/>
            <ac:spMk id="4" creationId="{3FBD3653-CF25-447B-E94E-DA6B2A7D25D2}"/>
          </ac:spMkLst>
        </pc:spChg>
        <pc:picChg chg="del">
          <ac:chgData name="Verbrugge Aline" userId="S::aline.verbrugge@vlaanderen.be::38e90b0a-c2da-403c-be89-d467f5b9de66" providerId="AD" clId="Web-{8BCC4C32-6BAD-A535-62A2-CC83E1731882}" dt="2024-03-11T16:03:02.967" v="24"/>
          <ac:picMkLst>
            <pc:docMk/>
            <pc:sldMk cId="581288740" sldId="625"/>
            <ac:picMk id="2" creationId="{9AA2EB8C-D839-A310-5E51-7DF02BF4410F}"/>
          </ac:picMkLst>
        </pc:picChg>
        <pc:picChg chg="add mod">
          <ac:chgData name="Verbrugge Aline" userId="S::aline.verbrugge@vlaanderen.be::38e90b0a-c2da-403c-be89-d467f5b9de66" providerId="AD" clId="Web-{8BCC4C32-6BAD-A535-62A2-CC83E1731882}" dt="2024-03-11T16:03:10.124" v="28" actId="1076"/>
          <ac:picMkLst>
            <pc:docMk/>
            <pc:sldMk cId="581288740" sldId="625"/>
            <ac:picMk id="6" creationId="{E8885B14-6539-437C-7C96-A8818F2CEA28}"/>
          </ac:picMkLst>
        </pc:picChg>
      </pc:sldChg>
      <pc:sldChg chg="modSp">
        <pc:chgData name="Verbrugge Aline" userId="S::aline.verbrugge@vlaanderen.be::38e90b0a-c2da-403c-be89-d467f5b9de66" providerId="AD" clId="Web-{8BCC4C32-6BAD-A535-62A2-CC83E1731882}" dt="2024-03-11T15:53:49.129" v="4" actId="20577"/>
        <pc:sldMkLst>
          <pc:docMk/>
          <pc:sldMk cId="2107516281" sldId="627"/>
        </pc:sldMkLst>
        <pc:spChg chg="mod">
          <ac:chgData name="Verbrugge Aline" userId="S::aline.verbrugge@vlaanderen.be::38e90b0a-c2da-403c-be89-d467f5b9de66" providerId="AD" clId="Web-{8BCC4C32-6BAD-A535-62A2-CC83E1731882}" dt="2024-03-11T15:53:49.129" v="4" actId="20577"/>
          <ac:spMkLst>
            <pc:docMk/>
            <pc:sldMk cId="2107516281" sldId="627"/>
            <ac:spMk id="2" creationId="{F9A82ACD-4628-38D6-B4A5-7F6197575E78}"/>
          </ac:spMkLst>
        </pc:spChg>
      </pc:sldChg>
      <pc:sldChg chg="addSp delSp modSp">
        <pc:chgData name="Verbrugge Aline" userId="S::aline.verbrugge@vlaanderen.be::38e90b0a-c2da-403c-be89-d467f5b9de66" providerId="AD" clId="Web-{8BCC4C32-6BAD-A535-62A2-CC83E1731882}" dt="2024-03-11T15:57:18.889" v="10" actId="1076"/>
        <pc:sldMkLst>
          <pc:docMk/>
          <pc:sldMk cId="1437464985" sldId="629"/>
        </pc:sldMkLst>
        <pc:picChg chg="add mod">
          <ac:chgData name="Verbrugge Aline" userId="S::aline.verbrugge@vlaanderen.be::38e90b0a-c2da-403c-be89-d467f5b9de66" providerId="AD" clId="Web-{8BCC4C32-6BAD-A535-62A2-CC83E1731882}" dt="2024-03-11T15:57:18.889" v="10" actId="1076"/>
          <ac:picMkLst>
            <pc:docMk/>
            <pc:sldMk cId="1437464985" sldId="629"/>
            <ac:picMk id="2" creationId="{915A3BCE-0401-E9CA-CD0F-BF0843225645}"/>
          </ac:picMkLst>
        </pc:picChg>
        <pc:picChg chg="del">
          <ac:chgData name="Verbrugge Aline" userId="S::aline.verbrugge@vlaanderen.be::38e90b0a-c2da-403c-be89-d467f5b9de66" providerId="AD" clId="Web-{8BCC4C32-6BAD-A535-62A2-CC83E1731882}" dt="2024-03-11T15:56:53.919" v="5"/>
          <ac:picMkLst>
            <pc:docMk/>
            <pc:sldMk cId="1437464985" sldId="629"/>
            <ac:picMk id="3" creationId="{F81AB6D7-098F-936C-BFED-B5C5FC2FA1FC}"/>
          </ac:picMkLst>
        </pc:picChg>
      </pc:sldChg>
      <pc:sldChg chg="addSp delSp modSp">
        <pc:chgData name="Verbrugge Aline" userId="S::aline.verbrugge@vlaanderen.be::38e90b0a-c2da-403c-be89-d467f5b9de66" providerId="AD" clId="Web-{8BCC4C32-6BAD-A535-62A2-CC83E1731882}" dt="2024-03-11T15:58:04.282" v="14" actId="1076"/>
        <pc:sldMkLst>
          <pc:docMk/>
          <pc:sldMk cId="2666831675" sldId="631"/>
        </pc:sldMkLst>
        <pc:picChg chg="del">
          <ac:chgData name="Verbrugge Aline" userId="S::aline.verbrugge@vlaanderen.be::38e90b0a-c2da-403c-be89-d467f5b9de66" providerId="AD" clId="Web-{8BCC4C32-6BAD-A535-62A2-CC83E1731882}" dt="2024-03-11T15:57:55.141" v="11"/>
          <ac:picMkLst>
            <pc:docMk/>
            <pc:sldMk cId="2666831675" sldId="631"/>
            <ac:picMk id="2" creationId="{467ACF42-A1A4-FB69-DF2A-0BB96966BA33}"/>
          </ac:picMkLst>
        </pc:picChg>
        <pc:picChg chg="add mod">
          <ac:chgData name="Verbrugge Aline" userId="S::aline.verbrugge@vlaanderen.be::38e90b0a-c2da-403c-be89-d467f5b9de66" providerId="AD" clId="Web-{8BCC4C32-6BAD-A535-62A2-CC83E1731882}" dt="2024-03-11T15:58:04.282" v="14" actId="1076"/>
          <ac:picMkLst>
            <pc:docMk/>
            <pc:sldMk cId="2666831675" sldId="631"/>
            <ac:picMk id="3" creationId="{88E698D9-5DCA-87CF-65F9-B9F1C597F7C8}"/>
          </ac:picMkLst>
        </pc:picChg>
      </pc:sldChg>
      <pc:sldChg chg="addSp modSp">
        <pc:chgData name="Verbrugge Aline" userId="S::aline.verbrugge@vlaanderen.be::38e90b0a-c2da-403c-be89-d467f5b9de66" providerId="AD" clId="Web-{8BCC4C32-6BAD-A535-62A2-CC83E1731882}" dt="2024-03-11T15:58:25.923" v="16" actId="1076"/>
        <pc:sldMkLst>
          <pc:docMk/>
          <pc:sldMk cId="3836605819" sldId="634"/>
        </pc:sldMkLst>
        <pc:spChg chg="add mod">
          <ac:chgData name="Verbrugge Aline" userId="S::aline.verbrugge@vlaanderen.be::38e90b0a-c2da-403c-be89-d467f5b9de66" providerId="AD" clId="Web-{8BCC4C32-6BAD-A535-62A2-CC83E1731882}" dt="2024-03-11T15:58:25.923" v="16" actId="1076"/>
          <ac:spMkLst>
            <pc:docMk/>
            <pc:sldMk cId="3836605819" sldId="634"/>
            <ac:spMk id="5" creationId="{889A0141-A29B-4C75-DF82-BB4F768229ED}"/>
          </ac:spMkLst>
        </pc:spChg>
      </pc:sldChg>
      <pc:sldChg chg="modSp addCm">
        <pc:chgData name="Verbrugge Aline" userId="S::aline.verbrugge@vlaanderen.be::38e90b0a-c2da-403c-be89-d467f5b9de66" providerId="AD" clId="Web-{8BCC4C32-6BAD-A535-62A2-CC83E1731882}" dt="2024-03-11T15:59:54.302" v="20"/>
        <pc:sldMkLst>
          <pc:docMk/>
          <pc:sldMk cId="544624026" sldId="635"/>
        </pc:sldMkLst>
        <pc:spChg chg="mod">
          <ac:chgData name="Verbrugge Aline" userId="S::aline.verbrugge@vlaanderen.be::38e90b0a-c2da-403c-be89-d467f5b9de66" providerId="AD" clId="Web-{8BCC4C32-6BAD-A535-62A2-CC83E1731882}" dt="2024-03-11T15:58:50.987" v="18" actId="1076"/>
          <ac:spMkLst>
            <pc:docMk/>
            <pc:sldMk cId="544624026" sldId="635"/>
            <ac:spMk id="3" creationId="{3F637BA7-CA14-A6D8-2915-AF7369560ED2}"/>
          </ac:spMkLst>
        </pc:spChg>
        <pc:spChg chg="mod">
          <ac:chgData name="Verbrugge Aline" userId="S::aline.verbrugge@vlaanderen.be::38e90b0a-c2da-403c-be89-d467f5b9de66" providerId="AD" clId="Web-{8BCC4C32-6BAD-A535-62A2-CC83E1731882}" dt="2024-03-11T15:58:53.424" v="19" actId="1076"/>
          <ac:spMkLst>
            <pc:docMk/>
            <pc:sldMk cId="544624026" sldId="635"/>
            <ac:spMk id="5" creationId="{50F82D21-0DD5-3655-E3F8-11277FFCD7D8}"/>
          </ac:spMkLst>
        </pc:spChg>
      </pc:sldChg>
      <pc:sldChg chg="modSp">
        <pc:chgData name="Verbrugge Aline" userId="S::aline.verbrugge@vlaanderen.be::38e90b0a-c2da-403c-be89-d467f5b9de66" providerId="AD" clId="Web-{8BCC4C32-6BAD-A535-62A2-CC83E1731882}" dt="2024-03-11T16:01:17.681" v="21" actId="1076"/>
        <pc:sldMkLst>
          <pc:docMk/>
          <pc:sldMk cId="1735141633" sldId="637"/>
        </pc:sldMkLst>
        <pc:picChg chg="mod">
          <ac:chgData name="Verbrugge Aline" userId="S::aline.verbrugge@vlaanderen.be::38e90b0a-c2da-403c-be89-d467f5b9de66" providerId="AD" clId="Web-{8BCC4C32-6BAD-A535-62A2-CC83E1731882}" dt="2024-03-11T16:01:17.681" v="21" actId="1076"/>
          <ac:picMkLst>
            <pc:docMk/>
            <pc:sldMk cId="1735141633" sldId="637"/>
            <ac:picMk id="2" creationId="{B01FD4A6-5A79-FA72-3AD8-3F0D1995ACC8}"/>
          </ac:picMkLst>
        </pc:picChg>
      </pc:sldChg>
    </pc:docChg>
  </pc:docChgLst>
  <pc:docChgLst>
    <pc:chgData name="Verbrugge Aline" userId="S::aline.verbrugge@vlaanderen.be::38e90b0a-c2da-403c-be89-d467f5b9de66" providerId="AD" clId="Web-{EB3C5408-A52E-5C06-EA52-0926620A2C59}"/>
    <pc:docChg chg="addSld modSld sldOrd">
      <pc:chgData name="Verbrugge Aline" userId="S::aline.verbrugge@vlaanderen.be::38e90b0a-c2da-403c-be89-d467f5b9de66" providerId="AD" clId="Web-{EB3C5408-A52E-5C06-EA52-0926620A2C59}" dt="2024-03-08T14:02:58.567" v="646"/>
      <pc:docMkLst>
        <pc:docMk/>
      </pc:docMkLst>
      <pc:sldChg chg="modSp">
        <pc:chgData name="Verbrugge Aline" userId="S::aline.verbrugge@vlaanderen.be::38e90b0a-c2da-403c-be89-d467f5b9de66" providerId="AD" clId="Web-{EB3C5408-A52E-5C06-EA52-0926620A2C59}" dt="2024-03-08T13:43:39.327" v="387" actId="1076"/>
        <pc:sldMkLst>
          <pc:docMk/>
          <pc:sldMk cId="821711730" sldId="618"/>
        </pc:sldMkLst>
        <pc:picChg chg="mod">
          <ac:chgData name="Verbrugge Aline" userId="S::aline.verbrugge@vlaanderen.be::38e90b0a-c2da-403c-be89-d467f5b9de66" providerId="AD" clId="Web-{EB3C5408-A52E-5C06-EA52-0926620A2C59}" dt="2024-03-08T13:43:39.327" v="387" actId="1076"/>
          <ac:picMkLst>
            <pc:docMk/>
            <pc:sldMk cId="821711730" sldId="618"/>
            <ac:picMk id="4" creationId="{889E7893-798A-FBB6-ACDF-9607B8EE1AC1}"/>
          </ac:picMkLst>
        </pc:picChg>
      </pc:sldChg>
      <pc:sldChg chg="modSp">
        <pc:chgData name="Verbrugge Aline" userId="S::aline.verbrugge@vlaanderen.be::38e90b0a-c2da-403c-be89-d467f5b9de66" providerId="AD" clId="Web-{EB3C5408-A52E-5C06-EA52-0926620A2C59}" dt="2024-03-08T13:43:45.655" v="388" actId="1076"/>
        <pc:sldMkLst>
          <pc:docMk/>
          <pc:sldMk cId="1932262779" sldId="640"/>
        </pc:sldMkLst>
        <pc:picChg chg="mod">
          <ac:chgData name="Verbrugge Aline" userId="S::aline.verbrugge@vlaanderen.be::38e90b0a-c2da-403c-be89-d467f5b9de66" providerId="AD" clId="Web-{EB3C5408-A52E-5C06-EA52-0926620A2C59}" dt="2024-03-08T13:43:45.655" v="388" actId="1076"/>
          <ac:picMkLst>
            <pc:docMk/>
            <pc:sldMk cId="1932262779" sldId="640"/>
            <ac:picMk id="5" creationId="{F00EDBB4-A7C8-6FD3-8BAD-D786F546FA53}"/>
          </ac:picMkLst>
        </pc:picChg>
      </pc:sldChg>
      <pc:sldChg chg="addSp delSp modSp addCm">
        <pc:chgData name="Verbrugge Aline" userId="S::aline.verbrugge@vlaanderen.be::38e90b0a-c2da-403c-be89-d467f5b9de66" providerId="AD" clId="Web-{EB3C5408-A52E-5C06-EA52-0926620A2C59}" dt="2024-03-08T13:46:26.629" v="473" actId="1076"/>
        <pc:sldMkLst>
          <pc:docMk/>
          <pc:sldMk cId="4274908354" sldId="641"/>
        </pc:sldMkLst>
        <pc:spChg chg="del">
          <ac:chgData name="Verbrugge Aline" userId="S::aline.verbrugge@vlaanderen.be::38e90b0a-c2da-403c-be89-d467f5b9de66" providerId="AD" clId="Web-{EB3C5408-A52E-5C06-EA52-0926620A2C59}" dt="2024-03-08T13:23:43.805" v="1"/>
          <ac:spMkLst>
            <pc:docMk/>
            <pc:sldMk cId="4274908354" sldId="641"/>
            <ac:spMk id="3" creationId="{7A178080-800F-7767-B3DA-14815AC6A833}"/>
          </ac:spMkLst>
        </pc:spChg>
        <pc:spChg chg="add">
          <ac:chgData name="Verbrugge Aline" userId="S::aline.verbrugge@vlaanderen.be::38e90b0a-c2da-403c-be89-d467f5b9de66" providerId="AD" clId="Web-{EB3C5408-A52E-5C06-EA52-0926620A2C59}" dt="2024-03-08T13:23:38.227" v="0"/>
          <ac:spMkLst>
            <pc:docMk/>
            <pc:sldMk cId="4274908354" sldId="641"/>
            <ac:spMk id="5" creationId="{8D7AAD9F-1E74-8C9F-AF89-B38BE0C0DB3B}"/>
          </ac:spMkLst>
        </pc:spChg>
        <pc:spChg chg="add mod">
          <ac:chgData name="Verbrugge Aline" userId="S::aline.verbrugge@vlaanderen.be::38e90b0a-c2da-403c-be89-d467f5b9de66" providerId="AD" clId="Web-{EB3C5408-A52E-5C06-EA52-0926620A2C59}" dt="2024-03-08T13:46:26.629" v="473" actId="1076"/>
          <ac:spMkLst>
            <pc:docMk/>
            <pc:sldMk cId="4274908354" sldId="641"/>
            <ac:spMk id="6" creationId="{F9DFBE9B-F29B-C484-1C7D-C96113F25E2D}"/>
          </ac:spMkLst>
        </pc:spChg>
        <pc:graphicFrameChg chg="add del mod modGraphic">
          <ac:chgData name="Verbrugge Aline" userId="S::aline.verbrugge@vlaanderen.be::38e90b0a-c2da-403c-be89-d467f5b9de66" providerId="AD" clId="Web-{EB3C5408-A52E-5C06-EA52-0926620A2C59}" dt="2024-03-08T13:38:18.004" v="188"/>
          <ac:graphicFrameMkLst>
            <pc:docMk/>
            <pc:sldMk cId="4274908354" sldId="641"/>
            <ac:graphicFrameMk id="7" creationId="{EF38FF82-B302-69D2-B2D9-E8F945246B1B}"/>
          </ac:graphicFrameMkLst>
        </pc:graphicFrameChg>
      </pc:sldChg>
      <pc:sldChg chg="addSp delSp modSp add ord replId">
        <pc:chgData name="Verbrugge Aline" userId="S::aline.verbrugge@vlaanderen.be::38e90b0a-c2da-403c-be89-d467f5b9de66" providerId="AD" clId="Web-{EB3C5408-A52E-5C06-EA52-0926620A2C59}" dt="2024-03-08T13:53:55.690" v="526" actId="1076"/>
        <pc:sldMkLst>
          <pc:docMk/>
          <pc:sldMk cId="869806056" sldId="642"/>
        </pc:sldMkLst>
        <pc:spChg chg="add mod">
          <ac:chgData name="Verbrugge Aline" userId="S::aline.verbrugge@vlaanderen.be::38e90b0a-c2da-403c-be89-d467f5b9de66" providerId="AD" clId="Web-{EB3C5408-A52E-5C06-EA52-0926620A2C59}" dt="2024-03-08T13:53:55.690" v="526" actId="1076"/>
          <ac:spMkLst>
            <pc:docMk/>
            <pc:sldMk cId="869806056" sldId="642"/>
            <ac:spMk id="4" creationId="{75D4DC79-8E65-54D7-4415-0E208BA491DD}"/>
          </ac:spMkLst>
        </pc:spChg>
        <pc:spChg chg="mod">
          <ac:chgData name="Verbrugge Aline" userId="S::aline.verbrugge@vlaanderen.be::38e90b0a-c2da-403c-be89-d467f5b9de66" providerId="AD" clId="Web-{EB3C5408-A52E-5C06-EA52-0926620A2C59}" dt="2024-03-08T13:51:51.077" v="524" actId="20577"/>
          <ac:spMkLst>
            <pc:docMk/>
            <pc:sldMk cId="869806056" sldId="642"/>
            <ac:spMk id="5" creationId="{2895E83D-A64C-0706-7A40-48B232E79FCF}"/>
          </ac:spMkLst>
        </pc:spChg>
        <pc:picChg chg="del mod">
          <ac:chgData name="Verbrugge Aline" userId="S::aline.verbrugge@vlaanderen.be::38e90b0a-c2da-403c-be89-d467f5b9de66" providerId="AD" clId="Web-{EB3C5408-A52E-5C06-EA52-0926620A2C59}" dt="2024-03-08T13:48:46.977" v="500"/>
          <ac:picMkLst>
            <pc:docMk/>
            <pc:sldMk cId="869806056" sldId="642"/>
            <ac:picMk id="2" creationId="{6219717B-7593-C285-B01C-9A8362FABC62}"/>
          </ac:picMkLst>
        </pc:picChg>
        <pc:picChg chg="add mod">
          <ac:chgData name="Verbrugge Aline" userId="S::aline.verbrugge@vlaanderen.be::38e90b0a-c2da-403c-be89-d467f5b9de66" providerId="AD" clId="Web-{EB3C5408-A52E-5C06-EA52-0926620A2C59}" dt="2024-03-08T13:49:46.573" v="506" actId="1076"/>
          <ac:picMkLst>
            <pc:docMk/>
            <pc:sldMk cId="869806056" sldId="642"/>
            <ac:picMk id="6" creationId="{E2A24CF7-6014-47A0-202F-C43AC4CDCE20}"/>
          </ac:picMkLst>
        </pc:picChg>
        <pc:picChg chg="add mod">
          <ac:chgData name="Verbrugge Aline" userId="S::aline.verbrugge@vlaanderen.be::38e90b0a-c2da-403c-be89-d467f5b9de66" providerId="AD" clId="Web-{EB3C5408-A52E-5C06-EA52-0926620A2C59}" dt="2024-03-08T13:49:39.432" v="504" actId="1076"/>
          <ac:picMkLst>
            <pc:docMk/>
            <pc:sldMk cId="869806056" sldId="642"/>
            <ac:picMk id="7" creationId="{D113AC76-9EFE-F5CC-18DC-7AAD8C1A1289}"/>
          </ac:picMkLst>
        </pc:picChg>
      </pc:sldChg>
      <pc:sldChg chg="modSp add ord replId">
        <pc:chgData name="Verbrugge Aline" userId="S::aline.verbrugge@vlaanderen.be::38e90b0a-c2da-403c-be89-d467f5b9de66" providerId="AD" clId="Web-{EB3C5408-A52E-5C06-EA52-0926620A2C59}" dt="2024-03-08T13:51:17.388" v="515" actId="1076"/>
        <pc:sldMkLst>
          <pc:docMk/>
          <pc:sldMk cId="3162738221" sldId="643"/>
        </pc:sldMkLst>
        <pc:spChg chg="mod">
          <ac:chgData name="Verbrugge Aline" userId="S::aline.verbrugge@vlaanderen.be::38e90b0a-c2da-403c-be89-d467f5b9de66" providerId="AD" clId="Web-{EB3C5408-A52E-5C06-EA52-0926620A2C59}" dt="2024-03-08T13:51:17.388" v="515" actId="1076"/>
          <ac:spMkLst>
            <pc:docMk/>
            <pc:sldMk cId="3162738221" sldId="643"/>
            <ac:spMk id="4" creationId="{75D4DC79-8E65-54D7-4415-0E208BA491DD}"/>
          </ac:spMkLst>
        </pc:spChg>
      </pc:sldChg>
      <pc:sldChg chg="addSp delSp modSp add ord replId">
        <pc:chgData name="Verbrugge Aline" userId="S::aline.verbrugge@vlaanderen.be::38e90b0a-c2da-403c-be89-d467f5b9de66" providerId="AD" clId="Web-{EB3C5408-A52E-5C06-EA52-0926620A2C59}" dt="2024-03-08T13:59:31.654" v="587" actId="20577"/>
        <pc:sldMkLst>
          <pc:docMk/>
          <pc:sldMk cId="1309024182" sldId="644"/>
        </pc:sldMkLst>
        <pc:spChg chg="mod">
          <ac:chgData name="Verbrugge Aline" userId="S::aline.verbrugge@vlaanderen.be::38e90b0a-c2da-403c-be89-d467f5b9de66" providerId="AD" clId="Web-{EB3C5408-A52E-5C06-EA52-0926620A2C59}" dt="2024-03-08T13:58:36.386" v="573" actId="1076"/>
          <ac:spMkLst>
            <pc:docMk/>
            <pc:sldMk cId="1309024182" sldId="644"/>
            <ac:spMk id="4" creationId="{75D4DC79-8E65-54D7-4415-0E208BA491DD}"/>
          </ac:spMkLst>
        </pc:spChg>
        <pc:spChg chg="mod">
          <ac:chgData name="Verbrugge Aline" userId="S::aline.verbrugge@vlaanderen.be::38e90b0a-c2da-403c-be89-d467f5b9de66" providerId="AD" clId="Web-{EB3C5408-A52E-5C06-EA52-0926620A2C59}" dt="2024-03-08T13:59:31.654" v="587" actId="20577"/>
          <ac:spMkLst>
            <pc:docMk/>
            <pc:sldMk cId="1309024182" sldId="644"/>
            <ac:spMk id="5" creationId="{2895E83D-A64C-0706-7A40-48B232E79FCF}"/>
          </ac:spMkLst>
        </pc:spChg>
        <pc:picChg chg="del">
          <ac:chgData name="Verbrugge Aline" userId="S::aline.verbrugge@vlaanderen.be::38e90b0a-c2da-403c-be89-d467f5b9de66" providerId="AD" clId="Web-{EB3C5408-A52E-5C06-EA52-0926620A2C59}" dt="2024-03-08T13:54:50.504" v="550"/>
          <ac:picMkLst>
            <pc:docMk/>
            <pc:sldMk cId="1309024182" sldId="644"/>
            <ac:picMk id="2" creationId="{6219717B-7593-C285-B01C-9A8362FABC62}"/>
          </ac:picMkLst>
        </pc:picChg>
        <pc:picChg chg="add del mod">
          <ac:chgData name="Verbrugge Aline" userId="S::aline.verbrugge@vlaanderen.be::38e90b0a-c2da-403c-be89-d467f5b9de66" providerId="AD" clId="Web-{EB3C5408-A52E-5C06-EA52-0926620A2C59}" dt="2024-03-08T13:55:24.521" v="553"/>
          <ac:picMkLst>
            <pc:docMk/>
            <pc:sldMk cId="1309024182" sldId="644"/>
            <ac:picMk id="6" creationId="{F2E56E34-215A-294C-8E1B-16A1F446ABC6}"/>
          </ac:picMkLst>
        </pc:picChg>
        <pc:picChg chg="add mod">
          <ac:chgData name="Verbrugge Aline" userId="S::aline.verbrugge@vlaanderen.be::38e90b0a-c2da-403c-be89-d467f5b9de66" providerId="AD" clId="Web-{EB3C5408-A52E-5C06-EA52-0926620A2C59}" dt="2024-03-08T13:58:33.652" v="572" actId="1076"/>
          <ac:picMkLst>
            <pc:docMk/>
            <pc:sldMk cId="1309024182" sldId="644"/>
            <ac:picMk id="7" creationId="{E547E3DA-99EF-5AC8-E3C3-42F1D2F127DA}"/>
          </ac:picMkLst>
        </pc:picChg>
        <pc:picChg chg="add mod modCrop">
          <ac:chgData name="Verbrugge Aline" userId="S::aline.verbrugge@vlaanderen.be::38e90b0a-c2da-403c-be89-d467f5b9de66" providerId="AD" clId="Web-{EB3C5408-A52E-5C06-EA52-0926620A2C59}" dt="2024-03-08T13:58:40.808" v="574" actId="1076"/>
          <ac:picMkLst>
            <pc:docMk/>
            <pc:sldMk cId="1309024182" sldId="644"/>
            <ac:picMk id="8" creationId="{DCD9FAF7-53F1-6866-7DFD-770265B60ADA}"/>
          </ac:picMkLst>
        </pc:picChg>
      </pc:sldChg>
      <pc:sldChg chg="addSp delSp modSp add ord replId">
        <pc:chgData name="Verbrugge Aline" userId="S::aline.verbrugge@vlaanderen.be::38e90b0a-c2da-403c-be89-d467f5b9de66" providerId="AD" clId="Web-{EB3C5408-A52E-5C06-EA52-0926620A2C59}" dt="2024-03-08T14:02:58.567" v="646"/>
        <pc:sldMkLst>
          <pc:docMk/>
          <pc:sldMk cId="552474327" sldId="645"/>
        </pc:sldMkLst>
        <pc:spChg chg="mod">
          <ac:chgData name="Verbrugge Aline" userId="S::aline.verbrugge@vlaanderen.be::38e90b0a-c2da-403c-be89-d467f5b9de66" providerId="AD" clId="Web-{EB3C5408-A52E-5C06-EA52-0926620A2C59}" dt="2024-03-08T13:59:27.951" v="585" actId="20577"/>
          <ac:spMkLst>
            <pc:docMk/>
            <pc:sldMk cId="552474327" sldId="645"/>
            <ac:spMk id="5" creationId="{2895E83D-A64C-0706-7A40-48B232E79FCF}"/>
          </ac:spMkLst>
        </pc:spChg>
        <pc:spChg chg="del">
          <ac:chgData name="Verbrugge Aline" userId="S::aline.verbrugge@vlaanderen.be::38e90b0a-c2da-403c-be89-d467f5b9de66" providerId="AD" clId="Web-{EB3C5408-A52E-5C06-EA52-0926620A2C59}" dt="2024-03-08T14:02:56.910" v="645"/>
          <ac:spMkLst>
            <pc:docMk/>
            <pc:sldMk cId="552474327" sldId="645"/>
            <ac:spMk id="7" creationId="{B9554689-8C25-8098-58CE-36B6110D6F3D}"/>
          </ac:spMkLst>
        </pc:spChg>
        <pc:spChg chg="del">
          <ac:chgData name="Verbrugge Aline" userId="S::aline.verbrugge@vlaanderen.be::38e90b0a-c2da-403c-be89-d467f5b9de66" providerId="AD" clId="Web-{EB3C5408-A52E-5C06-EA52-0926620A2C59}" dt="2024-03-08T14:02:58.567" v="646"/>
          <ac:spMkLst>
            <pc:docMk/>
            <pc:sldMk cId="552474327" sldId="645"/>
            <ac:spMk id="8" creationId="{5CF71803-61E2-749C-5EDC-CDCECADB6157}"/>
          </ac:spMkLst>
        </pc:spChg>
        <pc:spChg chg="add mod">
          <ac:chgData name="Verbrugge Aline" userId="S::aline.verbrugge@vlaanderen.be::38e90b0a-c2da-403c-be89-d467f5b9de66" providerId="AD" clId="Web-{EB3C5408-A52E-5C06-EA52-0926620A2C59}" dt="2024-03-08T14:00:55.297" v="608" actId="14100"/>
          <ac:spMkLst>
            <pc:docMk/>
            <pc:sldMk cId="552474327" sldId="645"/>
            <ac:spMk id="9" creationId="{735066CE-BC01-8551-B59E-5E5A41EB486B}"/>
          </ac:spMkLst>
        </pc:spChg>
      </pc:sldChg>
      <pc:sldChg chg="addSp delSp modSp add ord replId">
        <pc:chgData name="Verbrugge Aline" userId="S::aline.verbrugge@vlaanderen.be::38e90b0a-c2da-403c-be89-d467f5b9de66" providerId="AD" clId="Web-{EB3C5408-A52E-5C06-EA52-0926620A2C59}" dt="2024-03-08T14:02:50.176" v="644" actId="1076"/>
        <pc:sldMkLst>
          <pc:docMk/>
          <pc:sldMk cId="3636043048" sldId="646"/>
        </pc:sldMkLst>
        <pc:spChg chg="mod">
          <ac:chgData name="Verbrugge Aline" userId="S::aline.verbrugge@vlaanderen.be::38e90b0a-c2da-403c-be89-d467f5b9de66" providerId="AD" clId="Web-{EB3C5408-A52E-5C06-EA52-0926620A2C59}" dt="2024-03-08T14:02:35.441" v="641" actId="1076"/>
          <ac:spMkLst>
            <pc:docMk/>
            <pc:sldMk cId="3636043048" sldId="646"/>
            <ac:spMk id="4" creationId="{75D4DC79-8E65-54D7-4415-0E208BA491DD}"/>
          </ac:spMkLst>
        </pc:spChg>
        <pc:spChg chg="mod">
          <ac:chgData name="Verbrugge Aline" userId="S::aline.verbrugge@vlaanderen.be::38e90b0a-c2da-403c-be89-d467f5b9de66" providerId="AD" clId="Web-{EB3C5408-A52E-5C06-EA52-0926620A2C59}" dt="2024-03-08T14:01:27.767" v="623" actId="20577"/>
          <ac:spMkLst>
            <pc:docMk/>
            <pc:sldMk cId="3636043048" sldId="646"/>
            <ac:spMk id="5" creationId="{2895E83D-A64C-0706-7A40-48B232E79FCF}"/>
          </ac:spMkLst>
        </pc:spChg>
        <pc:picChg chg="del">
          <ac:chgData name="Verbrugge Aline" userId="S::aline.verbrugge@vlaanderen.be::38e90b0a-c2da-403c-be89-d467f5b9de66" providerId="AD" clId="Web-{EB3C5408-A52E-5C06-EA52-0926620A2C59}" dt="2024-03-08T14:01:30.345" v="624"/>
          <ac:picMkLst>
            <pc:docMk/>
            <pc:sldMk cId="3636043048" sldId="646"/>
            <ac:picMk id="2" creationId="{6219717B-7593-C285-B01C-9A8362FABC62}"/>
          </ac:picMkLst>
        </pc:picChg>
        <pc:picChg chg="add mod">
          <ac:chgData name="Verbrugge Aline" userId="S::aline.verbrugge@vlaanderen.be::38e90b0a-c2da-403c-be89-d467f5b9de66" providerId="AD" clId="Web-{EB3C5408-A52E-5C06-EA52-0926620A2C59}" dt="2024-03-08T14:02:50.176" v="644" actId="1076"/>
          <ac:picMkLst>
            <pc:docMk/>
            <pc:sldMk cId="3636043048" sldId="646"/>
            <ac:picMk id="7" creationId="{C4DE809C-96AB-9146-6090-227AC93DBC96}"/>
          </ac:picMkLst>
        </pc:picChg>
      </pc:sldChg>
    </pc:docChg>
  </pc:docChgLst>
  <pc:docChgLst>
    <pc:chgData name="Verbrugge Aline" userId="S::aline.verbrugge@vlaanderen.be::38e90b0a-c2da-403c-be89-d467f5b9de66" providerId="AD" clId="Web-{B078292E-224A-B794-E48A-E43A5A89E7A6}"/>
    <pc:docChg chg="addSld delSld modSld">
      <pc:chgData name="Verbrugge Aline" userId="S::aline.verbrugge@vlaanderen.be::38e90b0a-c2da-403c-be89-d467f5b9de66" providerId="AD" clId="Web-{B078292E-224A-B794-E48A-E43A5A89E7A6}" dt="2024-03-08T13:15:12.905" v="178"/>
      <pc:docMkLst>
        <pc:docMk/>
      </pc:docMkLst>
      <pc:sldChg chg="mod modShow">
        <pc:chgData name="Verbrugge Aline" userId="S::aline.verbrugge@vlaanderen.be::38e90b0a-c2da-403c-be89-d467f5b9de66" providerId="AD" clId="Web-{B078292E-224A-B794-E48A-E43A5A89E7A6}" dt="2024-03-08T12:58:15.322" v="140"/>
        <pc:sldMkLst>
          <pc:docMk/>
          <pc:sldMk cId="0" sldId="312"/>
        </pc:sldMkLst>
      </pc:sldChg>
      <pc:sldChg chg="mod modShow">
        <pc:chgData name="Verbrugge Aline" userId="S::aline.verbrugge@vlaanderen.be::38e90b0a-c2da-403c-be89-d467f5b9de66" providerId="AD" clId="Web-{B078292E-224A-B794-E48A-E43A5A89E7A6}" dt="2024-03-08T12:58:17.259" v="152"/>
        <pc:sldMkLst>
          <pc:docMk/>
          <pc:sldMk cId="0" sldId="326"/>
        </pc:sldMkLst>
      </pc:sldChg>
      <pc:sldChg chg="mod modShow">
        <pc:chgData name="Verbrugge Aline" userId="S::aline.verbrugge@vlaanderen.be::38e90b0a-c2da-403c-be89-d467f5b9de66" providerId="AD" clId="Web-{B078292E-224A-B794-E48A-E43A5A89E7A6}" dt="2024-03-08T12:58:17.369" v="153"/>
        <pc:sldMkLst>
          <pc:docMk/>
          <pc:sldMk cId="0" sldId="327"/>
        </pc:sldMkLst>
      </pc:sldChg>
      <pc:sldChg chg="mod modShow">
        <pc:chgData name="Verbrugge Aline" userId="S::aline.verbrugge@vlaanderen.be::38e90b0a-c2da-403c-be89-d467f5b9de66" providerId="AD" clId="Web-{B078292E-224A-B794-E48A-E43A5A89E7A6}" dt="2024-03-08T12:58:17.587" v="155"/>
        <pc:sldMkLst>
          <pc:docMk/>
          <pc:sldMk cId="0" sldId="357"/>
        </pc:sldMkLst>
      </pc:sldChg>
      <pc:sldChg chg="mod modShow">
        <pc:chgData name="Verbrugge Aline" userId="S::aline.verbrugge@vlaanderen.be::38e90b0a-c2da-403c-be89-d467f5b9de66" providerId="AD" clId="Web-{B078292E-224A-B794-E48A-E43A5A89E7A6}" dt="2024-03-08T12:58:17.931" v="160"/>
        <pc:sldMkLst>
          <pc:docMk/>
          <pc:sldMk cId="792021542" sldId="366"/>
        </pc:sldMkLst>
      </pc:sldChg>
      <pc:sldChg chg="mod modShow">
        <pc:chgData name="Verbrugge Aline" userId="S::aline.verbrugge@vlaanderen.be::38e90b0a-c2da-403c-be89-d467f5b9de66" providerId="AD" clId="Web-{B078292E-224A-B794-E48A-E43A5A89E7A6}" dt="2024-03-08T12:58:13.009" v="106"/>
        <pc:sldMkLst>
          <pc:docMk/>
          <pc:sldMk cId="2062473120" sldId="370"/>
        </pc:sldMkLst>
      </pc:sldChg>
      <pc:sldChg chg="mod modShow">
        <pc:chgData name="Verbrugge Aline" userId="S::aline.verbrugge@vlaanderen.be::38e90b0a-c2da-403c-be89-d467f5b9de66" providerId="AD" clId="Web-{B078292E-224A-B794-E48A-E43A5A89E7A6}" dt="2024-03-08T12:58:17.634" v="156"/>
        <pc:sldMkLst>
          <pc:docMk/>
          <pc:sldMk cId="164944565" sldId="420"/>
        </pc:sldMkLst>
      </pc:sldChg>
      <pc:sldChg chg="mod modShow">
        <pc:chgData name="Verbrugge Aline" userId="S::aline.verbrugge@vlaanderen.be::38e90b0a-c2da-403c-be89-d467f5b9de66" providerId="AD" clId="Web-{B078292E-224A-B794-E48A-E43A5A89E7A6}" dt="2024-03-08T12:58:17.462" v="154"/>
        <pc:sldMkLst>
          <pc:docMk/>
          <pc:sldMk cId="3987169517" sldId="433"/>
        </pc:sldMkLst>
      </pc:sldChg>
      <pc:sldChg chg="mod modShow">
        <pc:chgData name="Verbrugge Aline" userId="S::aline.verbrugge@vlaanderen.be::38e90b0a-c2da-403c-be89-d467f5b9de66" providerId="AD" clId="Web-{B078292E-224A-B794-E48A-E43A5A89E7A6}" dt="2024-03-08T12:58:15.900" v="143"/>
        <pc:sldMkLst>
          <pc:docMk/>
          <pc:sldMk cId="281527000" sldId="451"/>
        </pc:sldMkLst>
      </pc:sldChg>
      <pc:sldChg chg="mod modShow">
        <pc:chgData name="Verbrugge Aline" userId="S::aline.verbrugge@vlaanderen.be::38e90b0a-c2da-403c-be89-d467f5b9de66" providerId="AD" clId="Web-{B078292E-224A-B794-E48A-E43A5A89E7A6}" dt="2024-03-08T12:58:17.837" v="159"/>
        <pc:sldMkLst>
          <pc:docMk/>
          <pc:sldMk cId="2099704048" sldId="452"/>
        </pc:sldMkLst>
      </pc:sldChg>
      <pc:sldChg chg="mod modShow">
        <pc:chgData name="Verbrugge Aline" userId="S::aline.verbrugge@vlaanderen.be::38e90b0a-c2da-403c-be89-d467f5b9de66" providerId="AD" clId="Web-{B078292E-224A-B794-E48A-E43A5A89E7A6}" dt="2024-03-08T12:58:17.791" v="158"/>
        <pc:sldMkLst>
          <pc:docMk/>
          <pc:sldMk cId="3088750614" sldId="453"/>
        </pc:sldMkLst>
      </pc:sldChg>
      <pc:sldChg chg="mod modShow">
        <pc:chgData name="Verbrugge Aline" userId="S::aline.verbrugge@vlaanderen.be::38e90b0a-c2da-403c-be89-d467f5b9de66" providerId="AD" clId="Web-{B078292E-224A-B794-E48A-E43A5A89E7A6}" dt="2024-03-08T12:58:17.697" v="157"/>
        <pc:sldMkLst>
          <pc:docMk/>
          <pc:sldMk cId="1314910248" sldId="454"/>
        </pc:sldMkLst>
      </pc:sldChg>
      <pc:sldChg chg="mod modShow">
        <pc:chgData name="Verbrugge Aline" userId="S::aline.verbrugge@vlaanderen.be::38e90b0a-c2da-403c-be89-d467f5b9de66" providerId="AD" clId="Web-{B078292E-224A-B794-E48A-E43A5A89E7A6}" dt="2024-03-08T12:58:13.040" v="107"/>
        <pc:sldMkLst>
          <pc:docMk/>
          <pc:sldMk cId="3323891988" sldId="480"/>
        </pc:sldMkLst>
      </pc:sldChg>
      <pc:sldChg chg="mod modShow">
        <pc:chgData name="Verbrugge Aline" userId="S::aline.verbrugge@vlaanderen.be::38e90b0a-c2da-403c-be89-d467f5b9de66" providerId="AD" clId="Web-{B078292E-224A-B794-E48A-E43A5A89E7A6}" dt="2024-03-08T12:58:13.087" v="108"/>
        <pc:sldMkLst>
          <pc:docMk/>
          <pc:sldMk cId="2374892309" sldId="481"/>
        </pc:sldMkLst>
      </pc:sldChg>
      <pc:sldChg chg="mod modShow">
        <pc:chgData name="Verbrugge Aline" userId="S::aline.verbrugge@vlaanderen.be::38e90b0a-c2da-403c-be89-d467f5b9de66" providerId="AD" clId="Web-{B078292E-224A-B794-E48A-E43A5A89E7A6}" dt="2024-03-08T12:58:15.587" v="141"/>
        <pc:sldMkLst>
          <pc:docMk/>
          <pc:sldMk cId="2520544332" sldId="483"/>
        </pc:sldMkLst>
      </pc:sldChg>
      <pc:sldChg chg="mod modShow">
        <pc:chgData name="Verbrugge Aline" userId="S::aline.verbrugge@vlaanderen.be::38e90b0a-c2da-403c-be89-d467f5b9de66" providerId="AD" clId="Web-{B078292E-224A-B794-E48A-E43A5A89E7A6}" dt="2024-03-08T12:58:17.212" v="151"/>
        <pc:sldMkLst>
          <pc:docMk/>
          <pc:sldMk cId="2206349014" sldId="489"/>
        </pc:sldMkLst>
      </pc:sldChg>
      <pc:sldChg chg="mod modShow">
        <pc:chgData name="Verbrugge Aline" userId="S::aline.verbrugge@vlaanderen.be::38e90b0a-c2da-403c-be89-d467f5b9de66" providerId="AD" clId="Web-{B078292E-224A-B794-E48A-E43A5A89E7A6}" dt="2024-03-08T12:58:15.619" v="142"/>
        <pc:sldMkLst>
          <pc:docMk/>
          <pc:sldMk cId="4182289979" sldId="492"/>
        </pc:sldMkLst>
      </pc:sldChg>
      <pc:sldChg chg="mod modShow">
        <pc:chgData name="Verbrugge Aline" userId="S::aline.verbrugge@vlaanderen.be::38e90b0a-c2da-403c-be89-d467f5b9de66" providerId="AD" clId="Web-{B078292E-224A-B794-E48A-E43A5A89E7A6}" dt="2024-03-08T12:58:13.869" v="120"/>
        <pc:sldMkLst>
          <pc:docMk/>
          <pc:sldMk cId="2446677913" sldId="495"/>
        </pc:sldMkLst>
      </pc:sldChg>
      <pc:sldChg chg="mod modShow">
        <pc:chgData name="Verbrugge Aline" userId="S::aline.verbrugge@vlaanderen.be::38e90b0a-c2da-403c-be89-d467f5b9de66" providerId="AD" clId="Web-{B078292E-224A-B794-E48A-E43A5A89E7A6}" dt="2024-03-08T12:58:13.134" v="109"/>
        <pc:sldMkLst>
          <pc:docMk/>
          <pc:sldMk cId="770848760" sldId="511"/>
        </pc:sldMkLst>
      </pc:sldChg>
      <pc:sldChg chg="mod modShow">
        <pc:chgData name="Verbrugge Aline" userId="S::aline.verbrugge@vlaanderen.be::38e90b0a-c2da-403c-be89-d467f5b9de66" providerId="AD" clId="Web-{B078292E-224A-B794-E48A-E43A5A89E7A6}" dt="2024-03-08T12:58:13.728" v="118"/>
        <pc:sldMkLst>
          <pc:docMk/>
          <pc:sldMk cId="1958576608" sldId="512"/>
        </pc:sldMkLst>
      </pc:sldChg>
      <pc:sldChg chg="mod modShow">
        <pc:chgData name="Verbrugge Aline" userId="S::aline.verbrugge@vlaanderen.be::38e90b0a-c2da-403c-be89-d467f5b9de66" providerId="AD" clId="Web-{B078292E-224A-B794-E48A-E43A5A89E7A6}" dt="2024-03-08T12:58:13.665" v="116"/>
        <pc:sldMkLst>
          <pc:docMk/>
          <pc:sldMk cId="2156191360" sldId="513"/>
        </pc:sldMkLst>
      </pc:sldChg>
      <pc:sldChg chg="mod modShow">
        <pc:chgData name="Verbrugge Aline" userId="S::aline.verbrugge@vlaanderen.be::38e90b0a-c2da-403c-be89-d467f5b9de66" providerId="AD" clId="Web-{B078292E-224A-B794-E48A-E43A5A89E7A6}" dt="2024-03-08T12:58:13.415" v="113"/>
        <pc:sldMkLst>
          <pc:docMk/>
          <pc:sldMk cId="3507550981" sldId="516"/>
        </pc:sldMkLst>
      </pc:sldChg>
      <pc:sldChg chg="mod modShow">
        <pc:chgData name="Verbrugge Aline" userId="S::aline.verbrugge@vlaanderen.be::38e90b0a-c2da-403c-be89-d467f5b9de66" providerId="AD" clId="Web-{B078292E-224A-B794-E48A-E43A5A89E7A6}" dt="2024-03-08T12:58:13.353" v="112"/>
        <pc:sldMkLst>
          <pc:docMk/>
          <pc:sldMk cId="3315440669" sldId="519"/>
        </pc:sldMkLst>
      </pc:sldChg>
      <pc:sldChg chg="mod modShow">
        <pc:chgData name="Verbrugge Aline" userId="S::aline.verbrugge@vlaanderen.be::38e90b0a-c2da-403c-be89-d467f5b9de66" providerId="AD" clId="Web-{B078292E-224A-B794-E48A-E43A5A89E7A6}" dt="2024-03-08T12:58:13.290" v="111"/>
        <pc:sldMkLst>
          <pc:docMk/>
          <pc:sldMk cId="3668919090" sldId="520"/>
        </pc:sldMkLst>
      </pc:sldChg>
      <pc:sldChg chg="mod modShow">
        <pc:chgData name="Verbrugge Aline" userId="S::aline.verbrugge@vlaanderen.be::38e90b0a-c2da-403c-be89-d467f5b9de66" providerId="AD" clId="Web-{B078292E-224A-B794-E48A-E43A5A89E7A6}" dt="2024-03-08T12:58:13.181" v="110"/>
        <pc:sldMkLst>
          <pc:docMk/>
          <pc:sldMk cId="1566723652" sldId="521"/>
        </pc:sldMkLst>
      </pc:sldChg>
      <pc:sldChg chg="mod modShow">
        <pc:chgData name="Verbrugge Aline" userId="S::aline.verbrugge@vlaanderen.be::38e90b0a-c2da-403c-be89-d467f5b9de66" providerId="AD" clId="Web-{B078292E-224A-B794-E48A-E43A5A89E7A6}" dt="2024-03-08T12:58:17.040" v="149"/>
        <pc:sldMkLst>
          <pc:docMk/>
          <pc:sldMk cId="1446071592" sldId="524"/>
        </pc:sldMkLst>
      </pc:sldChg>
      <pc:sldChg chg="mod modShow">
        <pc:chgData name="Verbrugge Aline" userId="S::aline.verbrugge@vlaanderen.be::38e90b0a-c2da-403c-be89-d467f5b9de66" providerId="AD" clId="Web-{B078292E-224A-B794-E48A-E43A5A89E7A6}" dt="2024-03-08T12:58:16.415" v="144"/>
        <pc:sldMkLst>
          <pc:docMk/>
          <pc:sldMk cId="2043484772" sldId="525"/>
        </pc:sldMkLst>
      </pc:sldChg>
      <pc:sldChg chg="mod modShow">
        <pc:chgData name="Verbrugge Aline" userId="S::aline.verbrugge@vlaanderen.be::38e90b0a-c2da-403c-be89-d467f5b9de66" providerId="AD" clId="Web-{B078292E-224A-B794-E48A-E43A5A89E7A6}" dt="2024-03-08T12:58:16.900" v="148"/>
        <pc:sldMkLst>
          <pc:docMk/>
          <pc:sldMk cId="3511352794" sldId="526"/>
        </pc:sldMkLst>
      </pc:sldChg>
      <pc:sldChg chg="mod modShow">
        <pc:chgData name="Verbrugge Aline" userId="S::aline.verbrugge@vlaanderen.be::38e90b0a-c2da-403c-be89-d467f5b9de66" providerId="AD" clId="Web-{B078292E-224A-B794-E48A-E43A5A89E7A6}" dt="2024-03-08T12:58:16.509" v="145"/>
        <pc:sldMkLst>
          <pc:docMk/>
          <pc:sldMk cId="1077586565" sldId="527"/>
        </pc:sldMkLst>
      </pc:sldChg>
      <pc:sldChg chg="mod modShow">
        <pc:chgData name="Verbrugge Aline" userId="S::aline.verbrugge@vlaanderen.be::38e90b0a-c2da-403c-be89-d467f5b9de66" providerId="AD" clId="Web-{B078292E-224A-B794-E48A-E43A5A89E7A6}" dt="2024-03-08T12:58:17.165" v="150"/>
        <pc:sldMkLst>
          <pc:docMk/>
          <pc:sldMk cId="3232355786" sldId="528"/>
        </pc:sldMkLst>
      </pc:sldChg>
      <pc:sldChg chg="mod modShow">
        <pc:chgData name="Verbrugge Aline" userId="S::aline.verbrugge@vlaanderen.be::38e90b0a-c2da-403c-be89-d467f5b9de66" providerId="AD" clId="Web-{B078292E-224A-B794-E48A-E43A5A89E7A6}" dt="2024-03-08T12:58:13.790" v="119"/>
        <pc:sldMkLst>
          <pc:docMk/>
          <pc:sldMk cId="553400965" sldId="529"/>
        </pc:sldMkLst>
      </pc:sldChg>
      <pc:sldChg chg="mod modShow">
        <pc:chgData name="Verbrugge Aline" userId="S::aline.verbrugge@vlaanderen.be::38e90b0a-c2da-403c-be89-d467f5b9de66" providerId="AD" clId="Web-{B078292E-224A-B794-E48A-E43A5A89E7A6}" dt="2024-03-08T12:58:14.025" v="122"/>
        <pc:sldMkLst>
          <pc:docMk/>
          <pc:sldMk cId="23661964" sldId="530"/>
        </pc:sldMkLst>
      </pc:sldChg>
      <pc:sldChg chg="mod modShow">
        <pc:chgData name="Verbrugge Aline" userId="S::aline.verbrugge@vlaanderen.be::38e90b0a-c2da-403c-be89-d467f5b9de66" providerId="AD" clId="Web-{B078292E-224A-B794-E48A-E43A5A89E7A6}" dt="2024-03-08T12:58:14.228" v="125"/>
        <pc:sldMkLst>
          <pc:docMk/>
          <pc:sldMk cId="1587001977" sldId="532"/>
        </pc:sldMkLst>
      </pc:sldChg>
      <pc:sldChg chg="mod modShow">
        <pc:chgData name="Verbrugge Aline" userId="S::aline.verbrugge@vlaanderen.be::38e90b0a-c2da-403c-be89-d467f5b9de66" providerId="AD" clId="Web-{B078292E-224A-B794-E48A-E43A5A89E7A6}" dt="2024-03-08T12:58:14.150" v="124"/>
        <pc:sldMkLst>
          <pc:docMk/>
          <pc:sldMk cId="3160534841" sldId="533"/>
        </pc:sldMkLst>
      </pc:sldChg>
      <pc:sldChg chg="mod modShow">
        <pc:chgData name="Verbrugge Aline" userId="S::aline.verbrugge@vlaanderen.be::38e90b0a-c2da-403c-be89-d467f5b9de66" providerId="AD" clId="Web-{B078292E-224A-B794-E48A-E43A5A89E7A6}" dt="2024-03-08T12:58:14.322" v="126"/>
        <pc:sldMkLst>
          <pc:docMk/>
          <pc:sldMk cId="2708512309" sldId="534"/>
        </pc:sldMkLst>
      </pc:sldChg>
      <pc:sldChg chg="mod modShow">
        <pc:chgData name="Verbrugge Aline" userId="S::aline.verbrugge@vlaanderen.be::38e90b0a-c2da-403c-be89-d467f5b9de66" providerId="AD" clId="Web-{B078292E-224A-B794-E48A-E43A5A89E7A6}" dt="2024-03-08T12:58:13.509" v="114"/>
        <pc:sldMkLst>
          <pc:docMk/>
          <pc:sldMk cId="2979005138" sldId="535"/>
        </pc:sldMkLst>
      </pc:sldChg>
      <pc:sldChg chg="mod modShow">
        <pc:chgData name="Verbrugge Aline" userId="S::aline.verbrugge@vlaanderen.be::38e90b0a-c2da-403c-be89-d467f5b9de66" providerId="AD" clId="Web-{B078292E-224A-B794-E48A-E43A5A89E7A6}" dt="2024-03-08T12:58:13.587" v="115"/>
        <pc:sldMkLst>
          <pc:docMk/>
          <pc:sldMk cId="2648855905" sldId="536"/>
        </pc:sldMkLst>
      </pc:sldChg>
      <pc:sldChg chg="mod modShow">
        <pc:chgData name="Verbrugge Aline" userId="S::aline.verbrugge@vlaanderen.be::38e90b0a-c2da-403c-be89-d467f5b9de66" providerId="AD" clId="Web-{B078292E-224A-B794-E48A-E43A5A89E7A6}" dt="2024-03-08T12:58:14.087" v="123"/>
        <pc:sldMkLst>
          <pc:docMk/>
          <pc:sldMk cId="4053179451" sldId="537"/>
        </pc:sldMkLst>
      </pc:sldChg>
      <pc:sldChg chg="mod modShow">
        <pc:chgData name="Verbrugge Aline" userId="S::aline.verbrugge@vlaanderen.be::38e90b0a-c2da-403c-be89-d467f5b9de66" providerId="AD" clId="Web-{B078292E-224A-B794-E48A-E43A5A89E7A6}" dt="2024-03-08T12:58:14.462" v="128"/>
        <pc:sldMkLst>
          <pc:docMk/>
          <pc:sldMk cId="484640512" sldId="539"/>
        </pc:sldMkLst>
      </pc:sldChg>
      <pc:sldChg chg="mod modShow">
        <pc:chgData name="Verbrugge Aline" userId="S::aline.verbrugge@vlaanderen.be::38e90b0a-c2da-403c-be89-d467f5b9de66" providerId="AD" clId="Web-{B078292E-224A-B794-E48A-E43A5A89E7A6}" dt="2024-03-08T12:58:14.384" v="127"/>
        <pc:sldMkLst>
          <pc:docMk/>
          <pc:sldMk cId="2793028261" sldId="540"/>
        </pc:sldMkLst>
      </pc:sldChg>
      <pc:sldChg chg="mod modShow">
        <pc:chgData name="Verbrugge Aline" userId="S::aline.verbrugge@vlaanderen.be::38e90b0a-c2da-403c-be89-d467f5b9de66" providerId="AD" clId="Web-{B078292E-224A-B794-E48A-E43A5A89E7A6}" dt="2024-03-08T12:58:14.603" v="130"/>
        <pc:sldMkLst>
          <pc:docMk/>
          <pc:sldMk cId="2268613985" sldId="541"/>
        </pc:sldMkLst>
      </pc:sldChg>
      <pc:sldChg chg="mod modShow">
        <pc:chgData name="Verbrugge Aline" userId="S::aline.verbrugge@vlaanderen.be::38e90b0a-c2da-403c-be89-d467f5b9de66" providerId="AD" clId="Web-{B078292E-224A-B794-E48A-E43A5A89E7A6}" dt="2024-03-08T12:58:14.665" v="131"/>
        <pc:sldMkLst>
          <pc:docMk/>
          <pc:sldMk cId="740213815" sldId="542"/>
        </pc:sldMkLst>
      </pc:sldChg>
      <pc:sldChg chg="mod modShow">
        <pc:chgData name="Verbrugge Aline" userId="S::aline.verbrugge@vlaanderen.be::38e90b0a-c2da-403c-be89-d467f5b9de66" providerId="AD" clId="Web-{B078292E-224A-B794-E48A-E43A5A89E7A6}" dt="2024-03-08T12:58:14.790" v="132"/>
        <pc:sldMkLst>
          <pc:docMk/>
          <pc:sldMk cId="1510479028" sldId="546"/>
        </pc:sldMkLst>
      </pc:sldChg>
      <pc:sldChg chg="mod modShow">
        <pc:chgData name="Verbrugge Aline" userId="S::aline.verbrugge@vlaanderen.be::38e90b0a-c2da-403c-be89-d467f5b9de66" providerId="AD" clId="Web-{B078292E-224A-B794-E48A-E43A5A89E7A6}" dt="2024-03-08T12:58:14.869" v="133"/>
        <pc:sldMkLst>
          <pc:docMk/>
          <pc:sldMk cId="1203956166" sldId="547"/>
        </pc:sldMkLst>
      </pc:sldChg>
      <pc:sldChg chg="mod modShow">
        <pc:chgData name="Verbrugge Aline" userId="S::aline.verbrugge@vlaanderen.be::38e90b0a-c2da-403c-be89-d467f5b9de66" providerId="AD" clId="Web-{B078292E-224A-B794-E48A-E43A5A89E7A6}" dt="2024-03-08T12:58:14.947" v="134"/>
        <pc:sldMkLst>
          <pc:docMk/>
          <pc:sldMk cId="2669075268" sldId="548"/>
        </pc:sldMkLst>
      </pc:sldChg>
      <pc:sldChg chg="mod modShow">
        <pc:chgData name="Verbrugge Aline" userId="S::aline.verbrugge@vlaanderen.be::38e90b0a-c2da-403c-be89-d467f5b9de66" providerId="AD" clId="Web-{B078292E-224A-B794-E48A-E43A5A89E7A6}" dt="2024-03-08T12:58:15.040" v="136"/>
        <pc:sldMkLst>
          <pc:docMk/>
          <pc:sldMk cId="3619311133" sldId="549"/>
        </pc:sldMkLst>
      </pc:sldChg>
      <pc:sldChg chg="mod modShow">
        <pc:chgData name="Verbrugge Aline" userId="S::aline.verbrugge@vlaanderen.be::38e90b0a-c2da-403c-be89-d467f5b9de66" providerId="AD" clId="Web-{B078292E-224A-B794-E48A-E43A5A89E7A6}" dt="2024-03-08T12:58:15.119" v="137"/>
        <pc:sldMkLst>
          <pc:docMk/>
          <pc:sldMk cId="312531825" sldId="550"/>
        </pc:sldMkLst>
      </pc:sldChg>
      <pc:sldChg chg="mod modShow">
        <pc:chgData name="Verbrugge Aline" userId="S::aline.verbrugge@vlaanderen.be::38e90b0a-c2da-403c-be89-d467f5b9de66" providerId="AD" clId="Web-{B078292E-224A-B794-E48A-E43A5A89E7A6}" dt="2024-03-08T12:58:15.197" v="138"/>
        <pc:sldMkLst>
          <pc:docMk/>
          <pc:sldMk cId="3616588647" sldId="551"/>
        </pc:sldMkLst>
      </pc:sldChg>
      <pc:sldChg chg="mod modShow">
        <pc:chgData name="Verbrugge Aline" userId="S::aline.verbrugge@vlaanderen.be::38e90b0a-c2da-403c-be89-d467f5b9de66" providerId="AD" clId="Web-{B078292E-224A-B794-E48A-E43A5A89E7A6}" dt="2024-03-08T12:58:13.962" v="121"/>
        <pc:sldMkLst>
          <pc:docMk/>
          <pc:sldMk cId="1443229402" sldId="552"/>
        </pc:sldMkLst>
      </pc:sldChg>
      <pc:sldChg chg="mod modShow">
        <pc:chgData name="Verbrugge Aline" userId="S::aline.verbrugge@vlaanderen.be::38e90b0a-c2da-403c-be89-d467f5b9de66" providerId="AD" clId="Web-{B078292E-224A-B794-E48A-E43A5A89E7A6}" dt="2024-03-08T12:58:15.306" v="139"/>
        <pc:sldMkLst>
          <pc:docMk/>
          <pc:sldMk cId="4131230321" sldId="553"/>
        </pc:sldMkLst>
      </pc:sldChg>
      <pc:sldChg chg="mod modShow">
        <pc:chgData name="Verbrugge Aline" userId="S::aline.verbrugge@vlaanderen.be::38e90b0a-c2da-403c-be89-d467f5b9de66" providerId="AD" clId="Web-{B078292E-224A-B794-E48A-E43A5A89E7A6}" dt="2024-03-08T12:58:14.494" v="129"/>
        <pc:sldMkLst>
          <pc:docMk/>
          <pc:sldMk cId="275476265" sldId="555"/>
        </pc:sldMkLst>
      </pc:sldChg>
      <pc:sldChg chg="mod modShow">
        <pc:chgData name="Verbrugge Aline" userId="S::aline.verbrugge@vlaanderen.be::38e90b0a-c2da-403c-be89-d467f5b9de66" providerId="AD" clId="Web-{B078292E-224A-B794-E48A-E43A5A89E7A6}" dt="2024-03-08T12:58:13.681" v="117"/>
        <pc:sldMkLst>
          <pc:docMk/>
          <pc:sldMk cId="2260863739" sldId="556"/>
        </pc:sldMkLst>
      </pc:sldChg>
      <pc:sldChg chg="mod modShow">
        <pc:chgData name="Verbrugge Aline" userId="S::aline.verbrugge@vlaanderen.be::38e90b0a-c2da-403c-be89-d467f5b9de66" providerId="AD" clId="Web-{B078292E-224A-B794-E48A-E43A5A89E7A6}" dt="2024-03-08T12:58:14.962" v="135"/>
        <pc:sldMkLst>
          <pc:docMk/>
          <pc:sldMk cId="3225640395" sldId="564"/>
        </pc:sldMkLst>
      </pc:sldChg>
      <pc:sldChg chg="mod modShow">
        <pc:chgData name="Verbrugge Aline" userId="S::aline.verbrugge@vlaanderen.be::38e90b0a-c2da-403c-be89-d467f5b9de66" providerId="AD" clId="Web-{B078292E-224A-B794-E48A-E43A5A89E7A6}" dt="2024-03-08T12:58:16.681" v="146"/>
        <pc:sldMkLst>
          <pc:docMk/>
          <pc:sldMk cId="1661910839" sldId="565"/>
        </pc:sldMkLst>
      </pc:sldChg>
      <pc:sldChg chg="mod modShow">
        <pc:chgData name="Verbrugge Aline" userId="S::aline.verbrugge@vlaanderen.be::38e90b0a-c2da-403c-be89-d467f5b9de66" providerId="AD" clId="Web-{B078292E-224A-B794-E48A-E43A5A89E7A6}" dt="2024-03-08T12:58:16.790" v="147"/>
        <pc:sldMkLst>
          <pc:docMk/>
          <pc:sldMk cId="2001285031" sldId="566"/>
        </pc:sldMkLst>
      </pc:sldChg>
      <pc:sldChg chg="del">
        <pc:chgData name="Verbrugge Aline" userId="S::aline.verbrugge@vlaanderen.be::38e90b0a-c2da-403c-be89-d467f5b9de66" providerId="AD" clId="Web-{B078292E-224A-B794-E48A-E43A5A89E7A6}" dt="2024-03-08T12:58:03.071" v="105"/>
        <pc:sldMkLst>
          <pc:docMk/>
          <pc:sldMk cId="4193097136" sldId="569"/>
        </pc:sldMkLst>
      </pc:sldChg>
      <pc:sldChg chg="addSp delSp modSp">
        <pc:chgData name="Verbrugge Aline" userId="S::aline.verbrugge@vlaanderen.be::38e90b0a-c2da-403c-be89-d467f5b9de66" providerId="AD" clId="Web-{B078292E-224A-B794-E48A-E43A5A89E7A6}" dt="2024-03-08T12:48:31.035" v="10" actId="1076"/>
        <pc:sldMkLst>
          <pc:docMk/>
          <pc:sldMk cId="298566066" sldId="576"/>
        </pc:sldMkLst>
        <pc:picChg chg="add mod">
          <ac:chgData name="Verbrugge Aline" userId="S::aline.verbrugge@vlaanderen.be::38e90b0a-c2da-403c-be89-d467f5b9de66" providerId="AD" clId="Web-{B078292E-224A-B794-E48A-E43A5A89E7A6}" dt="2024-03-08T12:48:31.035" v="10" actId="1076"/>
          <ac:picMkLst>
            <pc:docMk/>
            <pc:sldMk cId="298566066" sldId="576"/>
            <ac:picMk id="2" creationId="{D6BE842A-1905-7D34-58AD-3FBBB4C50D96}"/>
          </ac:picMkLst>
        </pc:picChg>
        <pc:picChg chg="del">
          <ac:chgData name="Verbrugge Aline" userId="S::aline.verbrugge@vlaanderen.be::38e90b0a-c2da-403c-be89-d467f5b9de66" providerId="AD" clId="Web-{B078292E-224A-B794-E48A-E43A5A89E7A6}" dt="2024-03-08T12:48:15.503" v="2"/>
          <ac:picMkLst>
            <pc:docMk/>
            <pc:sldMk cId="298566066" sldId="576"/>
            <ac:picMk id="4" creationId="{6AFDCC3A-1A08-C40A-C5B3-C87BB56F8F90}"/>
          </ac:picMkLst>
        </pc:picChg>
      </pc:sldChg>
      <pc:sldChg chg="del">
        <pc:chgData name="Verbrugge Aline" userId="S::aline.verbrugge@vlaanderen.be::38e90b0a-c2da-403c-be89-d467f5b9de66" providerId="AD" clId="Web-{B078292E-224A-B794-E48A-E43A5A89E7A6}" dt="2024-03-08T12:54:53.721" v="67"/>
        <pc:sldMkLst>
          <pc:docMk/>
          <pc:sldMk cId="1672469532" sldId="590"/>
        </pc:sldMkLst>
      </pc:sldChg>
      <pc:sldChg chg="addSp delSp modSp mod modShow">
        <pc:chgData name="Verbrugge Aline" userId="S::aline.verbrugge@vlaanderen.be::38e90b0a-c2da-403c-be89-d467f5b9de66" providerId="AD" clId="Web-{B078292E-224A-B794-E48A-E43A5A89E7A6}" dt="2024-03-08T12:55:26.534" v="77" actId="20577"/>
        <pc:sldMkLst>
          <pc:docMk/>
          <pc:sldMk cId="3560240107" sldId="591"/>
        </pc:sldMkLst>
        <pc:spChg chg="mod">
          <ac:chgData name="Verbrugge Aline" userId="S::aline.verbrugge@vlaanderen.be::38e90b0a-c2da-403c-be89-d467f5b9de66" providerId="AD" clId="Web-{B078292E-224A-B794-E48A-E43A5A89E7A6}" dt="2024-03-08T12:55:26.534" v="77" actId="20577"/>
          <ac:spMkLst>
            <pc:docMk/>
            <pc:sldMk cId="3560240107" sldId="591"/>
            <ac:spMk id="5" creationId="{2895E83D-A64C-0706-7A40-48B232E79FCF}"/>
          </ac:spMkLst>
        </pc:spChg>
        <pc:picChg chg="add mod">
          <ac:chgData name="Verbrugge Aline" userId="S::aline.verbrugge@vlaanderen.be::38e90b0a-c2da-403c-be89-d467f5b9de66" providerId="AD" clId="Web-{B078292E-224A-B794-E48A-E43A5A89E7A6}" dt="2024-03-08T12:52:41.028" v="37" actId="1076"/>
          <ac:picMkLst>
            <pc:docMk/>
            <pc:sldMk cId="3560240107" sldId="591"/>
            <ac:picMk id="2" creationId="{6219717B-7593-C285-B01C-9A8362FABC62}"/>
          </ac:picMkLst>
        </pc:picChg>
        <pc:picChg chg="del">
          <ac:chgData name="Verbrugge Aline" userId="S::aline.verbrugge@vlaanderen.be::38e90b0a-c2da-403c-be89-d467f5b9de66" providerId="AD" clId="Web-{B078292E-224A-B794-E48A-E43A5A89E7A6}" dt="2024-03-08T12:52:21.965" v="31"/>
          <ac:picMkLst>
            <pc:docMk/>
            <pc:sldMk cId="3560240107" sldId="591"/>
            <ac:picMk id="7" creationId="{104574EB-5248-E339-6E34-63E072B5FEAD}"/>
          </ac:picMkLst>
        </pc:picChg>
      </pc:sldChg>
      <pc:sldChg chg="addSp modSp mod modShow">
        <pc:chgData name="Verbrugge Aline" userId="S::aline.verbrugge@vlaanderen.be::38e90b0a-c2da-403c-be89-d467f5b9de66" providerId="AD" clId="Web-{B078292E-224A-B794-E48A-E43A5A89E7A6}" dt="2024-03-08T12:51:57.839" v="30" actId="1076"/>
        <pc:sldMkLst>
          <pc:docMk/>
          <pc:sldMk cId="3834278023" sldId="592"/>
        </pc:sldMkLst>
        <pc:picChg chg="add mod">
          <ac:chgData name="Verbrugge Aline" userId="S::aline.verbrugge@vlaanderen.be::38e90b0a-c2da-403c-be89-d467f5b9de66" providerId="AD" clId="Web-{B078292E-224A-B794-E48A-E43A5A89E7A6}" dt="2024-03-08T12:51:57.839" v="30" actId="1076"/>
          <ac:picMkLst>
            <pc:docMk/>
            <pc:sldMk cId="3834278023" sldId="592"/>
            <ac:picMk id="4" creationId="{235F9163-1BC1-58A5-DBCE-F71F6057AA69}"/>
          </ac:picMkLst>
        </pc:picChg>
      </pc:sldChg>
      <pc:sldChg chg="addSp delSp modSp">
        <pc:chgData name="Verbrugge Aline" userId="S::aline.verbrugge@vlaanderen.be::38e90b0a-c2da-403c-be89-d467f5b9de66" providerId="AD" clId="Web-{B078292E-224A-B794-E48A-E43A5A89E7A6}" dt="2024-03-08T12:50:58.181" v="21" actId="1076"/>
        <pc:sldMkLst>
          <pc:docMk/>
          <pc:sldMk cId="3602624203" sldId="593"/>
        </pc:sldMkLst>
        <pc:picChg chg="del">
          <ac:chgData name="Verbrugge Aline" userId="S::aline.verbrugge@vlaanderen.be::38e90b0a-c2da-403c-be89-d467f5b9de66" providerId="AD" clId="Web-{B078292E-224A-B794-E48A-E43A5A89E7A6}" dt="2024-03-08T12:50:18.179" v="14"/>
          <ac:picMkLst>
            <pc:docMk/>
            <pc:sldMk cId="3602624203" sldId="593"/>
            <ac:picMk id="4" creationId="{2E9A2DF4-17AC-D796-DE1C-306B1AB56E97}"/>
          </ac:picMkLst>
        </pc:picChg>
        <pc:picChg chg="del">
          <ac:chgData name="Verbrugge Aline" userId="S::aline.verbrugge@vlaanderen.be::38e90b0a-c2da-403c-be89-d467f5b9de66" providerId="AD" clId="Web-{B078292E-224A-B794-E48A-E43A5A89E7A6}" dt="2024-03-08T12:50:22.195" v="15"/>
          <ac:picMkLst>
            <pc:docMk/>
            <pc:sldMk cId="3602624203" sldId="593"/>
            <ac:picMk id="5" creationId="{FF10CF98-559F-F098-4008-0486815BFE6B}"/>
          </ac:picMkLst>
        </pc:picChg>
        <pc:picChg chg="add mod">
          <ac:chgData name="Verbrugge Aline" userId="S::aline.verbrugge@vlaanderen.be::38e90b0a-c2da-403c-be89-d467f5b9de66" providerId="AD" clId="Web-{B078292E-224A-B794-E48A-E43A5A89E7A6}" dt="2024-03-08T12:50:58.181" v="21" actId="1076"/>
          <ac:picMkLst>
            <pc:docMk/>
            <pc:sldMk cId="3602624203" sldId="593"/>
            <ac:picMk id="7" creationId="{BA83AC18-2D2B-D379-9387-EB737D05D607}"/>
          </ac:picMkLst>
        </pc:picChg>
      </pc:sldChg>
      <pc:sldChg chg="addSp delSp modSp">
        <pc:chgData name="Verbrugge Aline" userId="S::aline.verbrugge@vlaanderen.be::38e90b0a-c2da-403c-be89-d467f5b9de66" providerId="AD" clId="Web-{B078292E-224A-B794-E48A-E43A5A89E7A6}" dt="2024-03-08T12:49:56.772" v="13" actId="1076"/>
        <pc:sldMkLst>
          <pc:docMk/>
          <pc:sldMk cId="3279572211" sldId="594"/>
        </pc:sldMkLst>
        <pc:picChg chg="add del mod">
          <ac:chgData name="Verbrugge Aline" userId="S::aline.verbrugge@vlaanderen.be::38e90b0a-c2da-403c-be89-d467f5b9de66" providerId="AD" clId="Web-{B078292E-224A-B794-E48A-E43A5A89E7A6}" dt="2024-03-08T12:48:10.925" v="1"/>
          <ac:picMkLst>
            <pc:docMk/>
            <pc:sldMk cId="3279572211" sldId="594"/>
            <ac:picMk id="4" creationId="{96F472C7-9C00-8700-2379-B86E5E3F31D1}"/>
          </ac:picMkLst>
        </pc:picChg>
        <pc:picChg chg="add mod">
          <ac:chgData name="Verbrugge Aline" userId="S::aline.verbrugge@vlaanderen.be::38e90b0a-c2da-403c-be89-d467f5b9de66" providerId="AD" clId="Web-{B078292E-224A-B794-E48A-E43A5A89E7A6}" dt="2024-03-08T12:49:56.772" v="13" actId="1076"/>
          <ac:picMkLst>
            <pc:docMk/>
            <pc:sldMk cId="3279572211" sldId="594"/>
            <ac:picMk id="5" creationId="{89C87217-650C-1AB5-489E-DC8A7D444FF0}"/>
          </ac:picMkLst>
        </pc:picChg>
      </pc:sldChg>
      <pc:sldChg chg="addSp delSp modSp delCm">
        <pc:chgData name="Verbrugge Aline" userId="S::aline.verbrugge@vlaanderen.be::38e90b0a-c2da-403c-be89-d467f5b9de66" providerId="AD" clId="Web-{B078292E-224A-B794-E48A-E43A5A89E7A6}" dt="2024-03-08T13:15:12.905" v="178"/>
        <pc:sldMkLst>
          <pc:docMk/>
          <pc:sldMk cId="821711730" sldId="618"/>
        </pc:sldMkLst>
        <pc:spChg chg="del">
          <ac:chgData name="Verbrugge Aline" userId="S::aline.verbrugge@vlaanderen.be::38e90b0a-c2da-403c-be89-d467f5b9de66" providerId="AD" clId="Web-{B078292E-224A-B794-E48A-E43A5A89E7A6}" dt="2024-03-08T12:59:50.341" v="174"/>
          <ac:spMkLst>
            <pc:docMk/>
            <pc:sldMk cId="821711730" sldId="618"/>
            <ac:spMk id="2" creationId="{393EAE4A-6262-BD89-F5D0-DDEFBBF799CB}"/>
          </ac:spMkLst>
        </pc:spChg>
        <pc:spChg chg="add mod">
          <ac:chgData name="Verbrugge Aline" userId="S::aline.verbrugge@vlaanderen.be::38e90b0a-c2da-403c-be89-d467f5b9de66" providerId="AD" clId="Web-{B078292E-224A-B794-E48A-E43A5A89E7A6}" dt="2024-03-08T12:59:50.341" v="174"/>
          <ac:spMkLst>
            <pc:docMk/>
            <pc:sldMk cId="821711730" sldId="618"/>
            <ac:spMk id="5" creationId="{9A24A267-8E95-83E9-1817-04239F2B3F75}"/>
          </ac:spMkLst>
        </pc:spChg>
        <pc:spChg chg="add">
          <ac:chgData name="Verbrugge Aline" userId="S::aline.verbrugge@vlaanderen.be::38e90b0a-c2da-403c-be89-d467f5b9de66" providerId="AD" clId="Web-{B078292E-224A-B794-E48A-E43A5A89E7A6}" dt="2024-03-08T12:59:51.372" v="175"/>
          <ac:spMkLst>
            <pc:docMk/>
            <pc:sldMk cId="821711730" sldId="618"/>
            <ac:spMk id="7" creationId="{A866C19A-8752-074E-F51E-1BE456CBE0C5}"/>
          </ac:spMkLst>
        </pc:spChg>
      </pc:sldChg>
      <pc:sldChg chg="del">
        <pc:chgData name="Verbrugge Aline" userId="S::aline.verbrugge@vlaanderen.be::38e90b0a-c2da-403c-be89-d467f5b9de66" providerId="AD" clId="Web-{B078292E-224A-B794-E48A-E43A5A89E7A6}" dt="2024-03-08T12:51:12.181" v="22"/>
        <pc:sldMkLst>
          <pc:docMk/>
          <pc:sldMk cId="3205730603" sldId="621"/>
        </pc:sldMkLst>
      </pc:sldChg>
      <pc:sldChg chg="addSp delSp modSp del">
        <pc:chgData name="Verbrugge Aline" userId="S::aline.verbrugge@vlaanderen.be::38e90b0a-c2da-403c-be89-d467f5b9de66" providerId="AD" clId="Web-{B078292E-224A-B794-E48A-E43A5A89E7A6}" dt="2024-03-08T12:51:48.276" v="26"/>
        <pc:sldMkLst>
          <pc:docMk/>
          <pc:sldMk cId="1707451909" sldId="622"/>
        </pc:sldMkLst>
        <pc:picChg chg="add del mod">
          <ac:chgData name="Verbrugge Aline" userId="S::aline.verbrugge@vlaanderen.be::38e90b0a-c2da-403c-be89-d467f5b9de66" providerId="AD" clId="Web-{B078292E-224A-B794-E48A-E43A5A89E7A6}" dt="2024-03-08T12:51:44.620" v="25"/>
          <ac:picMkLst>
            <pc:docMk/>
            <pc:sldMk cId="1707451909" sldId="622"/>
            <ac:picMk id="4" creationId="{428B5F45-367F-2F09-1723-7B7954DA3495}"/>
          </ac:picMkLst>
        </pc:picChg>
      </pc:sldChg>
      <pc:sldChg chg="modSp">
        <pc:chgData name="Verbrugge Aline" userId="S::aline.verbrugge@vlaanderen.be::38e90b0a-c2da-403c-be89-d467f5b9de66" providerId="AD" clId="Web-{B078292E-224A-B794-E48A-E43A5A89E7A6}" dt="2024-03-08T13:00:50.484" v="176" actId="14100"/>
        <pc:sldMkLst>
          <pc:docMk/>
          <pc:sldMk cId="3400457944" sldId="633"/>
        </pc:sldMkLst>
        <pc:picChg chg="mod">
          <ac:chgData name="Verbrugge Aline" userId="S::aline.verbrugge@vlaanderen.be::38e90b0a-c2da-403c-be89-d467f5b9de66" providerId="AD" clId="Web-{B078292E-224A-B794-E48A-E43A5A89E7A6}" dt="2024-03-08T13:00:50.484" v="176" actId="14100"/>
          <ac:picMkLst>
            <pc:docMk/>
            <pc:sldMk cId="3400457944" sldId="633"/>
            <ac:picMk id="2" creationId="{0F979F63-CACE-C278-0A38-197BE53016A2}"/>
          </ac:picMkLst>
        </pc:picChg>
      </pc:sldChg>
      <pc:sldChg chg="addSp modSp add del replId">
        <pc:chgData name="Verbrugge Aline" userId="S::aline.verbrugge@vlaanderen.be::38e90b0a-c2da-403c-be89-d467f5b9de66" providerId="AD" clId="Web-{B078292E-224A-B794-E48A-E43A5A89E7A6}" dt="2024-03-08T12:55:17.128" v="71"/>
        <pc:sldMkLst>
          <pc:docMk/>
          <pc:sldMk cId="2409750347" sldId="638"/>
        </pc:sldMkLst>
        <pc:spChg chg="mod">
          <ac:chgData name="Verbrugge Aline" userId="S::aline.verbrugge@vlaanderen.be::38e90b0a-c2da-403c-be89-d467f5b9de66" providerId="AD" clId="Web-{B078292E-224A-B794-E48A-E43A5A89E7A6}" dt="2024-03-08T12:55:15.393" v="70" actId="20577"/>
          <ac:spMkLst>
            <pc:docMk/>
            <pc:sldMk cId="2409750347" sldId="638"/>
            <ac:spMk id="5" creationId="{2895E83D-A64C-0706-7A40-48B232E79FCF}"/>
          </ac:spMkLst>
        </pc:spChg>
        <pc:picChg chg="add mod">
          <ac:chgData name="Verbrugge Aline" userId="S::aline.verbrugge@vlaanderen.be::38e90b0a-c2da-403c-be89-d467f5b9de66" providerId="AD" clId="Web-{B078292E-224A-B794-E48A-E43A5A89E7A6}" dt="2024-03-08T12:53:35.421" v="41" actId="1076"/>
          <ac:picMkLst>
            <pc:docMk/>
            <pc:sldMk cId="2409750347" sldId="638"/>
            <ac:picMk id="2" creationId="{3A679E0F-72B2-4544-7408-07BAD4AED3C5}"/>
          </ac:picMkLst>
        </pc:picChg>
      </pc:sldChg>
      <pc:sldChg chg="addSp delSp modSp add replId">
        <pc:chgData name="Verbrugge Aline" userId="S::aline.verbrugge@vlaanderen.be::38e90b0a-c2da-403c-be89-d467f5b9de66" providerId="AD" clId="Web-{B078292E-224A-B794-E48A-E43A5A89E7A6}" dt="2024-03-08T12:57:43.102" v="104" actId="1076"/>
        <pc:sldMkLst>
          <pc:docMk/>
          <pc:sldMk cId="893956784" sldId="639"/>
        </pc:sldMkLst>
        <pc:spChg chg="mod">
          <ac:chgData name="Verbrugge Aline" userId="S::aline.verbrugge@vlaanderen.be::38e90b0a-c2da-403c-be89-d467f5b9de66" providerId="AD" clId="Web-{B078292E-224A-B794-E48A-E43A5A89E7A6}" dt="2024-03-08T12:55:39.457" v="80" actId="20577"/>
          <ac:spMkLst>
            <pc:docMk/>
            <pc:sldMk cId="893956784" sldId="639"/>
            <ac:spMk id="5" creationId="{2895E83D-A64C-0706-7A40-48B232E79FCF}"/>
          </ac:spMkLst>
        </pc:spChg>
        <pc:spChg chg="add mod">
          <ac:chgData name="Verbrugge Aline" userId="S::aline.verbrugge@vlaanderen.be::38e90b0a-c2da-403c-be89-d467f5b9de66" providerId="AD" clId="Web-{B078292E-224A-B794-E48A-E43A5A89E7A6}" dt="2024-03-08T12:57:43.102" v="104" actId="1076"/>
          <ac:spMkLst>
            <pc:docMk/>
            <pc:sldMk cId="893956784" sldId="639"/>
            <ac:spMk id="7" creationId="{B9554689-8C25-8098-58CE-36B6110D6F3D}"/>
          </ac:spMkLst>
        </pc:spChg>
        <pc:spChg chg="add mod">
          <ac:chgData name="Verbrugge Aline" userId="S::aline.verbrugge@vlaanderen.be::38e90b0a-c2da-403c-be89-d467f5b9de66" providerId="AD" clId="Web-{B078292E-224A-B794-E48A-E43A5A89E7A6}" dt="2024-03-08T12:56:59.897" v="93" actId="14100"/>
          <ac:spMkLst>
            <pc:docMk/>
            <pc:sldMk cId="893956784" sldId="639"/>
            <ac:spMk id="8" creationId="{5CF71803-61E2-749C-5EDC-CDCECADB6157}"/>
          </ac:spMkLst>
        </pc:spChg>
        <pc:picChg chg="mod">
          <ac:chgData name="Verbrugge Aline" userId="S::aline.verbrugge@vlaanderen.be::38e90b0a-c2da-403c-be89-d467f5b9de66" providerId="AD" clId="Web-{B078292E-224A-B794-E48A-E43A5A89E7A6}" dt="2024-03-08T12:57:39.445" v="103" actId="1076"/>
          <ac:picMkLst>
            <pc:docMk/>
            <pc:sldMk cId="893956784" sldId="639"/>
            <ac:picMk id="2" creationId="{3A679E0F-72B2-4544-7408-07BAD4AED3C5}"/>
          </ac:picMkLst>
        </pc:picChg>
        <pc:picChg chg="add mod">
          <ac:chgData name="Verbrugge Aline" userId="S::aline.verbrugge@vlaanderen.be::38e90b0a-c2da-403c-be89-d467f5b9de66" providerId="AD" clId="Web-{B078292E-224A-B794-E48A-E43A5A89E7A6}" dt="2024-03-08T12:55:36.503" v="79" actId="1076"/>
          <ac:picMkLst>
            <pc:docMk/>
            <pc:sldMk cId="893956784" sldId="639"/>
            <ac:picMk id="4" creationId="{5BDB24A7-3DD8-AA8F-FBDF-8B31C811AA67}"/>
          </ac:picMkLst>
        </pc:picChg>
        <pc:picChg chg="add del mod">
          <ac:chgData name="Verbrugge Aline" userId="S::aline.verbrugge@vlaanderen.be::38e90b0a-c2da-403c-be89-d467f5b9de66" providerId="AD" clId="Web-{B078292E-224A-B794-E48A-E43A5A89E7A6}" dt="2024-03-08T12:56:12.427" v="85"/>
          <ac:picMkLst>
            <pc:docMk/>
            <pc:sldMk cId="893956784" sldId="639"/>
            <ac:picMk id="6" creationId="{1AA12870-15B9-127C-BCC4-B9E2D202C3C1}"/>
          </ac:picMkLst>
        </pc:picChg>
      </pc:sldChg>
      <pc:sldChg chg="addSp delSp modSp">
        <pc:chgData name="Verbrugge Aline" userId="S::aline.verbrugge@vlaanderen.be::38e90b0a-c2da-403c-be89-d467f5b9de66" providerId="AD" clId="Web-{B078292E-224A-B794-E48A-E43A5A89E7A6}" dt="2024-03-08T12:59:44.794" v="173" actId="20577"/>
        <pc:sldMkLst>
          <pc:docMk/>
          <pc:sldMk cId="1932262779" sldId="640"/>
        </pc:sldMkLst>
        <pc:spChg chg="del">
          <ac:chgData name="Verbrugge Aline" userId="S::aline.verbrugge@vlaanderen.be::38e90b0a-c2da-403c-be89-d467f5b9de66" providerId="AD" clId="Web-{B078292E-224A-B794-E48A-E43A5A89E7A6}" dt="2024-03-08T12:59:39.887" v="161"/>
          <ac:spMkLst>
            <pc:docMk/>
            <pc:sldMk cId="1932262779" sldId="640"/>
            <ac:spMk id="2" creationId="{393EAE4A-6262-BD89-F5D0-DDEFBBF799CB}"/>
          </ac:spMkLst>
        </pc:spChg>
        <pc:spChg chg="add mod">
          <ac:chgData name="Verbrugge Aline" userId="S::aline.verbrugge@vlaanderen.be::38e90b0a-c2da-403c-be89-d467f5b9de66" providerId="AD" clId="Web-{B078292E-224A-B794-E48A-E43A5A89E7A6}" dt="2024-03-08T12:59:39.887" v="161"/>
          <ac:spMkLst>
            <pc:docMk/>
            <pc:sldMk cId="1932262779" sldId="640"/>
            <ac:spMk id="6" creationId="{996C8DB7-2E07-ED98-477F-BF0D30DEA8FA}"/>
          </ac:spMkLst>
        </pc:spChg>
        <pc:spChg chg="add mod">
          <ac:chgData name="Verbrugge Aline" userId="S::aline.verbrugge@vlaanderen.be::38e90b0a-c2da-403c-be89-d467f5b9de66" providerId="AD" clId="Web-{B078292E-224A-B794-E48A-E43A5A89E7A6}" dt="2024-03-08T12:59:44.794" v="173" actId="20577"/>
          <ac:spMkLst>
            <pc:docMk/>
            <pc:sldMk cId="1932262779" sldId="640"/>
            <ac:spMk id="8" creationId="{6845D73B-A07F-AE5F-ABC4-93D6F2B252ED}"/>
          </ac:spMkLst>
        </pc:spChg>
      </pc:sldChg>
      <pc:sldChg chg="addSp delSp modSp add del replId">
        <pc:chgData name="Verbrugge Aline" userId="S::aline.verbrugge@vlaanderen.be::38e90b0a-c2da-403c-be89-d467f5b9de66" providerId="AD" clId="Web-{B078292E-224A-B794-E48A-E43A5A89E7A6}" dt="2024-03-08T12:54:51.174" v="66"/>
        <pc:sldMkLst>
          <pc:docMk/>
          <pc:sldMk cId="3082688123" sldId="640"/>
        </pc:sldMkLst>
        <pc:spChg chg="mod">
          <ac:chgData name="Verbrugge Aline" userId="S::aline.verbrugge@vlaanderen.be::38e90b0a-c2da-403c-be89-d467f5b9de66" providerId="AD" clId="Web-{B078292E-224A-B794-E48A-E43A5A89E7A6}" dt="2024-03-08T12:54:05.609" v="49" actId="20577"/>
          <ac:spMkLst>
            <pc:docMk/>
            <pc:sldMk cId="3082688123" sldId="640"/>
            <ac:spMk id="5" creationId="{2895E83D-A64C-0706-7A40-48B232E79FCF}"/>
          </ac:spMkLst>
        </pc:spChg>
        <pc:picChg chg="del">
          <ac:chgData name="Verbrugge Aline" userId="S::aline.verbrugge@vlaanderen.be::38e90b0a-c2da-403c-be89-d467f5b9de66" providerId="AD" clId="Web-{B078292E-224A-B794-E48A-E43A5A89E7A6}" dt="2024-03-08T12:54:07.235" v="50"/>
          <ac:picMkLst>
            <pc:docMk/>
            <pc:sldMk cId="3082688123" sldId="640"/>
            <ac:picMk id="2" creationId="{3A679E0F-72B2-4544-7408-07BAD4AED3C5}"/>
          </ac:picMkLst>
        </pc:picChg>
        <pc:picChg chg="add del mod">
          <ac:chgData name="Verbrugge Aline" userId="S::aline.verbrugge@vlaanderen.be::38e90b0a-c2da-403c-be89-d467f5b9de66" providerId="AD" clId="Web-{B078292E-224A-B794-E48A-E43A5A89E7A6}" dt="2024-03-08T12:54:31.501" v="59"/>
          <ac:picMkLst>
            <pc:docMk/>
            <pc:sldMk cId="3082688123" sldId="640"/>
            <ac:picMk id="4" creationId="{396D6C8C-C8D3-EBBF-A47B-8DD7BC11E295}"/>
          </ac:picMkLst>
        </pc:picChg>
      </pc:sldChg>
      <pc:sldChg chg="new">
        <pc:chgData name="Verbrugge Aline" userId="S::aline.verbrugge@vlaanderen.be::38e90b0a-c2da-403c-be89-d467f5b9de66" providerId="AD" clId="Web-{B078292E-224A-B794-E48A-E43A5A89E7A6}" dt="2024-03-08T13:14:49.998" v="177"/>
        <pc:sldMkLst>
          <pc:docMk/>
          <pc:sldMk cId="4274908354" sldId="641"/>
        </pc:sldMkLst>
      </pc:sldChg>
    </pc:docChg>
  </pc:docChgLst>
  <pc:docChgLst>
    <pc:chgData name="Verbrugge Aline" userId="S::aline.verbrugge@vlaanderen.be::38e90b0a-c2da-403c-be89-d467f5b9de66" providerId="AD" clId="Web-{248F4D35-7E6A-77F1-C66D-616EF0381724}"/>
    <pc:docChg chg="addSld delSld modSld sldOrd">
      <pc:chgData name="Verbrugge Aline" userId="S::aline.verbrugge@vlaanderen.be::38e90b0a-c2da-403c-be89-d467f5b9de66" providerId="AD" clId="Web-{248F4D35-7E6A-77F1-C66D-616EF0381724}" dt="2024-03-01T17:03:44.294" v="838"/>
      <pc:docMkLst>
        <pc:docMk/>
      </pc:docMkLst>
      <pc:sldChg chg="modSp">
        <pc:chgData name="Verbrugge Aline" userId="S::aline.verbrugge@vlaanderen.be::38e90b0a-c2da-403c-be89-d467f5b9de66" providerId="AD" clId="Web-{248F4D35-7E6A-77F1-C66D-616EF0381724}" dt="2024-03-01T15:53:26.766" v="14" actId="20577"/>
        <pc:sldMkLst>
          <pc:docMk/>
          <pc:sldMk cId="0" sldId="259"/>
        </pc:sldMkLst>
        <pc:spChg chg="mod">
          <ac:chgData name="Verbrugge Aline" userId="S::aline.verbrugge@vlaanderen.be::38e90b0a-c2da-403c-be89-d467f5b9de66" providerId="AD" clId="Web-{248F4D35-7E6A-77F1-C66D-616EF0381724}" dt="2024-03-01T15:53:05.203" v="8" actId="20577"/>
          <ac:spMkLst>
            <pc:docMk/>
            <pc:sldMk cId="0" sldId="259"/>
            <ac:spMk id="387" creationId="{00000000-0000-0000-0000-000000000000}"/>
          </ac:spMkLst>
        </pc:spChg>
        <pc:spChg chg="mod">
          <ac:chgData name="Verbrugge Aline" userId="S::aline.verbrugge@vlaanderen.be::38e90b0a-c2da-403c-be89-d467f5b9de66" providerId="AD" clId="Web-{248F4D35-7E6A-77F1-C66D-616EF0381724}" dt="2024-03-01T15:53:09.078" v="9" actId="20577"/>
          <ac:spMkLst>
            <pc:docMk/>
            <pc:sldMk cId="0" sldId="259"/>
            <ac:spMk id="388" creationId="{00000000-0000-0000-0000-000000000000}"/>
          </ac:spMkLst>
        </pc:spChg>
        <pc:spChg chg="mod">
          <ac:chgData name="Verbrugge Aline" userId="S::aline.verbrugge@vlaanderen.be::38e90b0a-c2da-403c-be89-d467f5b9de66" providerId="AD" clId="Web-{248F4D35-7E6A-77F1-C66D-616EF0381724}" dt="2024-03-01T15:53:24.125" v="13" actId="20577"/>
          <ac:spMkLst>
            <pc:docMk/>
            <pc:sldMk cId="0" sldId="259"/>
            <ac:spMk id="389" creationId="{00000000-0000-0000-0000-000000000000}"/>
          </ac:spMkLst>
        </pc:spChg>
        <pc:spChg chg="mod">
          <ac:chgData name="Verbrugge Aline" userId="S::aline.verbrugge@vlaanderen.be::38e90b0a-c2da-403c-be89-d467f5b9de66" providerId="AD" clId="Web-{248F4D35-7E6A-77F1-C66D-616EF0381724}" dt="2024-03-01T15:53:26.766" v="14" actId="20577"/>
          <ac:spMkLst>
            <pc:docMk/>
            <pc:sldMk cId="0" sldId="259"/>
            <ac:spMk id="398" creationId="{00000000-0000-0000-0000-000000000000}"/>
          </ac:spMkLst>
        </pc:spChg>
      </pc:sldChg>
      <pc:sldChg chg="modSp">
        <pc:chgData name="Verbrugge Aline" userId="S::aline.verbrugge@vlaanderen.be::38e90b0a-c2da-403c-be89-d467f5b9de66" providerId="AD" clId="Web-{248F4D35-7E6A-77F1-C66D-616EF0381724}" dt="2024-03-01T16:44:52.067" v="804"/>
        <pc:sldMkLst>
          <pc:docMk/>
          <pc:sldMk cId="0" sldId="260"/>
        </pc:sldMkLst>
        <pc:graphicFrameChg chg="mod modGraphic">
          <ac:chgData name="Verbrugge Aline" userId="S::aline.verbrugge@vlaanderen.be::38e90b0a-c2da-403c-be89-d467f5b9de66" providerId="AD" clId="Web-{248F4D35-7E6A-77F1-C66D-616EF0381724}" dt="2024-03-01T16:44:52.067" v="804"/>
          <ac:graphicFrameMkLst>
            <pc:docMk/>
            <pc:sldMk cId="0" sldId="260"/>
            <ac:graphicFrameMk id="405" creationId="{00000000-0000-0000-0000-000000000000}"/>
          </ac:graphicFrameMkLst>
        </pc:graphicFrameChg>
      </pc:sldChg>
      <pc:sldChg chg="modNotes">
        <pc:chgData name="Verbrugge Aline" userId="S::aline.verbrugge@vlaanderen.be::38e90b0a-c2da-403c-be89-d467f5b9de66" providerId="AD" clId="Web-{248F4D35-7E6A-77F1-C66D-616EF0381724}" dt="2024-03-01T16:08:46.420" v="116"/>
        <pc:sldMkLst>
          <pc:docMk/>
          <pc:sldMk cId="0" sldId="261"/>
        </pc:sldMkLst>
      </pc:sldChg>
      <pc:sldChg chg="modSp">
        <pc:chgData name="Verbrugge Aline" userId="S::aline.verbrugge@vlaanderen.be::38e90b0a-c2da-403c-be89-d467f5b9de66" providerId="AD" clId="Web-{248F4D35-7E6A-77F1-C66D-616EF0381724}" dt="2024-03-01T15:52:59.452" v="7" actId="20577"/>
        <pc:sldMkLst>
          <pc:docMk/>
          <pc:sldMk cId="0" sldId="332"/>
        </pc:sldMkLst>
        <pc:spChg chg="mod">
          <ac:chgData name="Verbrugge Aline" userId="S::aline.verbrugge@vlaanderen.be::38e90b0a-c2da-403c-be89-d467f5b9de66" providerId="AD" clId="Web-{248F4D35-7E6A-77F1-C66D-616EF0381724}" dt="2024-03-01T15:52:34.609" v="0" actId="20577"/>
          <ac:spMkLst>
            <pc:docMk/>
            <pc:sldMk cId="0" sldId="332"/>
            <ac:spMk id="176" creationId="{00000000-0000-0000-0000-000000000000}"/>
          </ac:spMkLst>
        </pc:spChg>
        <pc:spChg chg="mod">
          <ac:chgData name="Verbrugge Aline" userId="S::aline.verbrugge@vlaanderen.be::38e90b0a-c2da-403c-be89-d467f5b9de66" providerId="AD" clId="Web-{248F4D35-7E6A-77F1-C66D-616EF0381724}" dt="2024-03-01T15:52:41.530" v="4" actId="20577"/>
          <ac:spMkLst>
            <pc:docMk/>
            <pc:sldMk cId="0" sldId="332"/>
            <ac:spMk id="177" creationId="{00000000-0000-0000-0000-000000000000}"/>
          </ac:spMkLst>
        </pc:spChg>
        <pc:spChg chg="mod">
          <ac:chgData name="Verbrugge Aline" userId="S::aline.verbrugge@vlaanderen.be::38e90b0a-c2da-403c-be89-d467f5b9de66" providerId="AD" clId="Web-{248F4D35-7E6A-77F1-C66D-616EF0381724}" dt="2024-03-01T15:52:59.452" v="7" actId="20577"/>
          <ac:spMkLst>
            <pc:docMk/>
            <pc:sldMk cId="0" sldId="332"/>
            <ac:spMk id="180" creationId="{00000000-0000-0000-0000-000000000000}"/>
          </ac:spMkLst>
        </pc:spChg>
      </pc:sldChg>
      <pc:sldChg chg="modSp ord">
        <pc:chgData name="Verbrugge Aline" userId="S::aline.verbrugge@vlaanderen.be::38e90b0a-c2da-403c-be89-d467f5b9de66" providerId="AD" clId="Web-{248F4D35-7E6A-77F1-C66D-616EF0381724}" dt="2024-03-01T16:25:09.639" v="573"/>
        <pc:sldMkLst>
          <pc:docMk/>
          <pc:sldMk cId="1147673677" sldId="445"/>
        </pc:sldMkLst>
        <pc:spChg chg="mod">
          <ac:chgData name="Verbrugge Aline" userId="S::aline.verbrugge@vlaanderen.be::38e90b0a-c2da-403c-be89-d467f5b9de66" providerId="AD" clId="Web-{248F4D35-7E6A-77F1-C66D-616EF0381724}" dt="2024-03-01T16:11:33.269" v="124" actId="20577"/>
          <ac:spMkLst>
            <pc:docMk/>
            <pc:sldMk cId="1147673677" sldId="445"/>
            <ac:spMk id="3" creationId="{C74D06E0-B174-7957-680D-810A5AD4E12F}"/>
          </ac:spMkLst>
        </pc:spChg>
        <pc:spChg chg="mod">
          <ac:chgData name="Verbrugge Aline" userId="S::aline.verbrugge@vlaanderen.be::38e90b0a-c2da-403c-be89-d467f5b9de66" providerId="AD" clId="Web-{248F4D35-7E6A-77F1-C66D-616EF0381724}" dt="2024-03-01T16:11:46.285" v="132" actId="20577"/>
          <ac:spMkLst>
            <pc:docMk/>
            <pc:sldMk cId="1147673677" sldId="445"/>
            <ac:spMk id="421" creationId="{00000000-0000-0000-0000-000000000000}"/>
          </ac:spMkLst>
        </pc:spChg>
        <pc:spChg chg="mod">
          <ac:chgData name="Verbrugge Aline" userId="S::aline.verbrugge@vlaanderen.be::38e90b0a-c2da-403c-be89-d467f5b9de66" providerId="AD" clId="Web-{248F4D35-7E6A-77F1-C66D-616EF0381724}" dt="2024-03-01T16:12:00.442" v="147" actId="20577"/>
          <ac:spMkLst>
            <pc:docMk/>
            <pc:sldMk cId="1147673677" sldId="445"/>
            <ac:spMk id="423" creationId="{00000000-0000-0000-0000-000000000000}"/>
          </ac:spMkLst>
        </pc:spChg>
      </pc:sldChg>
      <pc:sldChg chg="modSp ord">
        <pc:chgData name="Verbrugge Aline" userId="S::aline.verbrugge@vlaanderen.be::38e90b0a-c2da-403c-be89-d467f5b9de66" providerId="AD" clId="Web-{248F4D35-7E6A-77F1-C66D-616EF0381724}" dt="2024-03-01T16:25:09.639" v="574"/>
        <pc:sldMkLst>
          <pc:docMk/>
          <pc:sldMk cId="3453439364" sldId="446"/>
        </pc:sldMkLst>
        <pc:spChg chg="mod">
          <ac:chgData name="Verbrugge Aline" userId="S::aline.verbrugge@vlaanderen.be::38e90b0a-c2da-403c-be89-d467f5b9de66" providerId="AD" clId="Web-{248F4D35-7E6A-77F1-C66D-616EF0381724}" dt="2024-03-01T16:08:52.077" v="118" actId="20577"/>
          <ac:spMkLst>
            <pc:docMk/>
            <pc:sldMk cId="3453439364" sldId="446"/>
            <ac:spMk id="411" creationId="{00000000-0000-0000-0000-000000000000}"/>
          </ac:spMkLst>
        </pc:spChg>
      </pc:sldChg>
      <pc:sldChg chg="mod modShow">
        <pc:chgData name="Verbrugge Aline" userId="S::aline.verbrugge@vlaanderen.be::38e90b0a-c2da-403c-be89-d467f5b9de66" providerId="AD" clId="Web-{248F4D35-7E6A-77F1-C66D-616EF0381724}" dt="2024-03-01T16:12:18.239" v="148"/>
        <pc:sldMkLst>
          <pc:docMk/>
          <pc:sldMk cId="2802506973" sldId="448"/>
        </pc:sldMkLst>
      </pc:sldChg>
      <pc:sldChg chg="mod modShow">
        <pc:chgData name="Verbrugge Aline" userId="S::aline.verbrugge@vlaanderen.be::38e90b0a-c2da-403c-be89-d467f5b9de66" providerId="AD" clId="Web-{248F4D35-7E6A-77F1-C66D-616EF0381724}" dt="2024-03-01T16:12:18.646" v="151"/>
        <pc:sldMkLst>
          <pc:docMk/>
          <pc:sldMk cId="2047369762" sldId="449"/>
        </pc:sldMkLst>
      </pc:sldChg>
      <pc:sldChg chg="mod modShow">
        <pc:chgData name="Verbrugge Aline" userId="S::aline.verbrugge@vlaanderen.be::38e90b0a-c2da-403c-be89-d467f5b9de66" providerId="AD" clId="Web-{248F4D35-7E6A-77F1-C66D-616EF0381724}" dt="2024-03-01T16:12:18.567" v="150"/>
        <pc:sldMkLst>
          <pc:docMk/>
          <pc:sldMk cId="4043002388" sldId="450"/>
        </pc:sldMkLst>
      </pc:sldChg>
      <pc:sldChg chg="delCm">
        <pc:chgData name="Verbrugge Aline" userId="S::aline.verbrugge@vlaanderen.be::38e90b0a-c2da-403c-be89-d467f5b9de66" providerId="AD" clId="Web-{248F4D35-7E6A-77F1-C66D-616EF0381724}" dt="2024-03-01T16:15:28.262" v="152"/>
        <pc:sldMkLst>
          <pc:docMk/>
          <pc:sldMk cId="2374892309" sldId="481"/>
        </pc:sldMkLst>
      </pc:sldChg>
      <pc:sldChg chg="mod modShow">
        <pc:chgData name="Verbrugge Aline" userId="S::aline.verbrugge@vlaanderen.be::38e90b0a-c2da-403c-be89-d467f5b9de66" providerId="AD" clId="Web-{248F4D35-7E6A-77F1-C66D-616EF0381724}" dt="2024-03-01T16:12:18.489" v="149"/>
        <pc:sldMkLst>
          <pc:docMk/>
          <pc:sldMk cId="3344306600" sldId="510"/>
        </pc:sldMkLst>
      </pc:sldChg>
      <pc:sldChg chg="ord">
        <pc:chgData name="Verbrugge Aline" userId="S::aline.verbrugge@vlaanderen.be::38e90b0a-c2da-403c-be89-d467f5b9de66" providerId="AD" clId="Web-{248F4D35-7E6A-77F1-C66D-616EF0381724}" dt="2024-03-01T16:25:15.217" v="575"/>
        <pc:sldMkLst>
          <pc:docMk/>
          <pc:sldMk cId="3325049150" sldId="554"/>
        </pc:sldMkLst>
      </pc:sldChg>
      <pc:sldChg chg="ord">
        <pc:chgData name="Verbrugge Aline" userId="S::aline.verbrugge@vlaanderen.be::38e90b0a-c2da-403c-be89-d467f5b9de66" providerId="AD" clId="Web-{248F4D35-7E6A-77F1-C66D-616EF0381724}" dt="2024-03-01T16:25:26.858" v="582"/>
        <pc:sldMkLst>
          <pc:docMk/>
          <pc:sldMk cId="3482620733" sldId="557"/>
        </pc:sldMkLst>
      </pc:sldChg>
      <pc:sldChg chg="ord">
        <pc:chgData name="Verbrugge Aline" userId="S::aline.verbrugge@vlaanderen.be::38e90b0a-c2da-403c-be89-d467f5b9de66" providerId="AD" clId="Web-{248F4D35-7E6A-77F1-C66D-616EF0381724}" dt="2024-03-01T16:25:26.858" v="581"/>
        <pc:sldMkLst>
          <pc:docMk/>
          <pc:sldMk cId="3419613088" sldId="558"/>
        </pc:sldMkLst>
      </pc:sldChg>
      <pc:sldChg chg="ord">
        <pc:chgData name="Verbrugge Aline" userId="S::aline.verbrugge@vlaanderen.be::38e90b0a-c2da-403c-be89-d467f5b9de66" providerId="AD" clId="Web-{248F4D35-7E6A-77F1-C66D-616EF0381724}" dt="2024-03-01T16:25:26.858" v="580"/>
        <pc:sldMkLst>
          <pc:docMk/>
          <pc:sldMk cId="3358161143" sldId="559"/>
        </pc:sldMkLst>
      </pc:sldChg>
      <pc:sldChg chg="ord">
        <pc:chgData name="Verbrugge Aline" userId="S::aline.verbrugge@vlaanderen.be::38e90b0a-c2da-403c-be89-d467f5b9de66" providerId="AD" clId="Web-{248F4D35-7E6A-77F1-C66D-616EF0381724}" dt="2024-03-01T16:25:26.858" v="579"/>
        <pc:sldMkLst>
          <pc:docMk/>
          <pc:sldMk cId="2432282500" sldId="560"/>
        </pc:sldMkLst>
      </pc:sldChg>
      <pc:sldChg chg="ord">
        <pc:chgData name="Verbrugge Aline" userId="S::aline.verbrugge@vlaanderen.be::38e90b0a-c2da-403c-be89-d467f5b9de66" providerId="AD" clId="Web-{248F4D35-7E6A-77F1-C66D-616EF0381724}" dt="2024-03-01T16:25:26.858" v="578"/>
        <pc:sldMkLst>
          <pc:docMk/>
          <pc:sldMk cId="3371133183" sldId="561"/>
        </pc:sldMkLst>
      </pc:sldChg>
      <pc:sldChg chg="ord">
        <pc:chgData name="Verbrugge Aline" userId="S::aline.verbrugge@vlaanderen.be::38e90b0a-c2da-403c-be89-d467f5b9de66" providerId="AD" clId="Web-{248F4D35-7E6A-77F1-C66D-616EF0381724}" dt="2024-03-01T16:25:26.858" v="577"/>
        <pc:sldMkLst>
          <pc:docMk/>
          <pc:sldMk cId="3951268291" sldId="562"/>
        </pc:sldMkLst>
      </pc:sldChg>
      <pc:sldChg chg="ord">
        <pc:chgData name="Verbrugge Aline" userId="S::aline.verbrugge@vlaanderen.be::38e90b0a-c2da-403c-be89-d467f5b9de66" providerId="AD" clId="Web-{248F4D35-7E6A-77F1-C66D-616EF0381724}" dt="2024-03-01T16:25:26.858" v="576"/>
        <pc:sldMkLst>
          <pc:docMk/>
          <pc:sldMk cId="4101340262" sldId="563"/>
        </pc:sldMkLst>
      </pc:sldChg>
      <pc:sldChg chg="add ord replId">
        <pc:chgData name="Verbrugge Aline" userId="S::aline.verbrugge@vlaanderen.be::38e90b0a-c2da-403c-be89-d467f5b9de66" providerId="AD" clId="Web-{248F4D35-7E6A-77F1-C66D-616EF0381724}" dt="2024-03-01T16:25:09.639" v="571"/>
        <pc:sldMkLst>
          <pc:docMk/>
          <pc:sldMk cId="1890707733" sldId="567"/>
        </pc:sldMkLst>
      </pc:sldChg>
      <pc:sldChg chg="add ord replId">
        <pc:chgData name="Verbrugge Aline" userId="S::aline.verbrugge@vlaanderen.be::38e90b0a-c2da-403c-be89-d467f5b9de66" providerId="AD" clId="Web-{248F4D35-7E6A-77F1-C66D-616EF0381724}" dt="2024-03-01T16:25:09.639" v="572"/>
        <pc:sldMkLst>
          <pc:docMk/>
          <pc:sldMk cId="407010403" sldId="568"/>
        </pc:sldMkLst>
      </pc:sldChg>
      <pc:sldChg chg="addSp modSp new">
        <pc:chgData name="Verbrugge Aline" userId="S::aline.verbrugge@vlaanderen.be::38e90b0a-c2da-403c-be89-d467f5b9de66" providerId="AD" clId="Web-{248F4D35-7E6A-77F1-C66D-616EF0381724}" dt="2024-03-01T16:24:54.951" v="570" actId="20577"/>
        <pc:sldMkLst>
          <pc:docMk/>
          <pc:sldMk cId="4193097136" sldId="569"/>
        </pc:sldMkLst>
        <pc:spChg chg="add mod">
          <ac:chgData name="Verbrugge Aline" userId="S::aline.verbrugge@vlaanderen.be::38e90b0a-c2da-403c-be89-d467f5b9de66" providerId="AD" clId="Web-{248F4D35-7E6A-77F1-C66D-616EF0381724}" dt="2024-03-01T16:24:54.951" v="570" actId="20577"/>
          <ac:spMkLst>
            <pc:docMk/>
            <pc:sldMk cId="4193097136" sldId="569"/>
            <ac:spMk id="2" creationId="{5883644E-C912-6AB0-C199-1F83D85784EF}"/>
          </ac:spMkLst>
        </pc:spChg>
      </pc:sldChg>
      <pc:sldChg chg="add replId">
        <pc:chgData name="Verbrugge Aline" userId="S::aline.verbrugge@vlaanderen.be::38e90b0a-c2da-403c-be89-d467f5b9de66" providerId="AD" clId="Web-{248F4D35-7E6A-77F1-C66D-616EF0381724}" dt="2024-03-01T16:25:48.562" v="583"/>
        <pc:sldMkLst>
          <pc:docMk/>
          <pc:sldMk cId="2460862967" sldId="570"/>
        </pc:sldMkLst>
      </pc:sldChg>
      <pc:sldChg chg="add replId">
        <pc:chgData name="Verbrugge Aline" userId="S::aline.verbrugge@vlaanderen.be::38e90b0a-c2da-403c-be89-d467f5b9de66" providerId="AD" clId="Web-{248F4D35-7E6A-77F1-C66D-616EF0381724}" dt="2024-03-01T16:25:48.656" v="584"/>
        <pc:sldMkLst>
          <pc:docMk/>
          <pc:sldMk cId="1727158620" sldId="571"/>
        </pc:sldMkLst>
      </pc:sldChg>
      <pc:sldChg chg="modSp add ord replId">
        <pc:chgData name="Verbrugge Aline" userId="S::aline.verbrugge@vlaanderen.be::38e90b0a-c2da-403c-be89-d467f5b9de66" providerId="AD" clId="Web-{248F4D35-7E6A-77F1-C66D-616EF0381724}" dt="2024-03-01T16:45:37.021" v="805"/>
        <pc:sldMkLst>
          <pc:docMk/>
          <pc:sldMk cId="365190806" sldId="572"/>
        </pc:sldMkLst>
        <pc:spChg chg="mod">
          <ac:chgData name="Verbrugge Aline" userId="S::aline.verbrugge@vlaanderen.be::38e90b0a-c2da-403c-be89-d467f5b9de66" providerId="AD" clId="Web-{248F4D35-7E6A-77F1-C66D-616EF0381724}" dt="2024-03-01T16:31:05.681" v="687" actId="20577"/>
          <ac:spMkLst>
            <pc:docMk/>
            <pc:sldMk cId="365190806" sldId="572"/>
            <ac:spMk id="796" creationId="{86C2C8CE-24DE-1F6C-E1EE-BFBF5B50025C}"/>
          </ac:spMkLst>
        </pc:spChg>
        <pc:spChg chg="mod">
          <ac:chgData name="Verbrugge Aline" userId="S::aline.verbrugge@vlaanderen.be::38e90b0a-c2da-403c-be89-d467f5b9de66" providerId="AD" clId="Web-{248F4D35-7E6A-77F1-C66D-616EF0381724}" dt="2024-03-01T16:26:22.251" v="617" actId="20577"/>
          <ac:spMkLst>
            <pc:docMk/>
            <pc:sldMk cId="365190806" sldId="572"/>
            <ac:spMk id="797" creationId="{E23091B9-2AA0-9CDF-F918-59DA2BA38AF9}"/>
          </ac:spMkLst>
        </pc:spChg>
      </pc:sldChg>
      <pc:sldChg chg="add ord replId">
        <pc:chgData name="Verbrugge Aline" userId="S::aline.verbrugge@vlaanderen.be::38e90b0a-c2da-403c-be89-d467f5b9de66" providerId="AD" clId="Web-{248F4D35-7E6A-77F1-C66D-616EF0381724}" dt="2024-03-01T16:45:37.037" v="807"/>
        <pc:sldMkLst>
          <pc:docMk/>
          <pc:sldMk cId="3528973609" sldId="573"/>
        </pc:sldMkLst>
      </pc:sldChg>
      <pc:sldChg chg="add ord replId">
        <pc:chgData name="Verbrugge Aline" userId="S::aline.verbrugge@vlaanderen.be::38e90b0a-c2da-403c-be89-d467f5b9de66" providerId="AD" clId="Web-{248F4D35-7E6A-77F1-C66D-616EF0381724}" dt="2024-03-01T16:45:37.037" v="808"/>
        <pc:sldMkLst>
          <pc:docMk/>
          <pc:sldMk cId="4106391357" sldId="574"/>
        </pc:sldMkLst>
      </pc:sldChg>
      <pc:sldChg chg="delSp add ord replId">
        <pc:chgData name="Verbrugge Aline" userId="S::aline.verbrugge@vlaanderen.be::38e90b0a-c2da-403c-be89-d467f5b9de66" providerId="AD" clId="Web-{248F4D35-7E6A-77F1-C66D-616EF0381724}" dt="2024-03-01T16:26:59.955" v="620"/>
        <pc:sldMkLst>
          <pc:docMk/>
          <pc:sldMk cId="49095623" sldId="575"/>
        </pc:sldMkLst>
        <pc:spChg chg="del">
          <ac:chgData name="Verbrugge Aline" userId="S::aline.verbrugge@vlaanderen.be::38e90b0a-c2da-403c-be89-d467f5b9de66" providerId="AD" clId="Web-{248F4D35-7E6A-77F1-C66D-616EF0381724}" dt="2024-03-01T16:26:59.955" v="620"/>
          <ac:spMkLst>
            <pc:docMk/>
            <pc:sldMk cId="49095623" sldId="575"/>
            <ac:spMk id="411" creationId="{00000000-0000-0000-0000-000000000000}"/>
          </ac:spMkLst>
        </pc:spChg>
      </pc:sldChg>
      <pc:sldChg chg="add replId">
        <pc:chgData name="Verbrugge Aline" userId="S::aline.verbrugge@vlaanderen.be::38e90b0a-c2da-403c-be89-d467f5b9de66" providerId="AD" clId="Web-{248F4D35-7E6A-77F1-C66D-616EF0381724}" dt="2024-03-01T16:27:32.565" v="621"/>
        <pc:sldMkLst>
          <pc:docMk/>
          <pc:sldMk cId="298566066" sldId="576"/>
        </pc:sldMkLst>
      </pc:sldChg>
      <pc:sldChg chg="add replId">
        <pc:chgData name="Verbrugge Aline" userId="S::aline.verbrugge@vlaanderen.be::38e90b0a-c2da-403c-be89-d467f5b9de66" providerId="AD" clId="Web-{248F4D35-7E6A-77F1-C66D-616EF0381724}" dt="2024-03-01T16:27:32.925" v="622"/>
        <pc:sldMkLst>
          <pc:docMk/>
          <pc:sldMk cId="2531124648" sldId="577"/>
        </pc:sldMkLst>
      </pc:sldChg>
      <pc:sldChg chg="add replId">
        <pc:chgData name="Verbrugge Aline" userId="S::aline.verbrugge@vlaanderen.be::38e90b0a-c2da-403c-be89-d467f5b9de66" providerId="AD" clId="Web-{248F4D35-7E6A-77F1-C66D-616EF0381724}" dt="2024-03-01T16:27:33.065" v="623"/>
        <pc:sldMkLst>
          <pc:docMk/>
          <pc:sldMk cId="3494690069" sldId="578"/>
        </pc:sldMkLst>
      </pc:sldChg>
      <pc:sldChg chg="add ord replId">
        <pc:chgData name="Verbrugge Aline" userId="S::aline.verbrugge@vlaanderen.be::38e90b0a-c2da-403c-be89-d467f5b9de66" providerId="AD" clId="Web-{248F4D35-7E6A-77F1-C66D-616EF0381724}" dt="2024-03-01T16:28:53.724" v="642"/>
        <pc:sldMkLst>
          <pc:docMk/>
          <pc:sldMk cId="200932488" sldId="579"/>
        </pc:sldMkLst>
      </pc:sldChg>
      <pc:sldChg chg="add replId">
        <pc:chgData name="Verbrugge Aline" userId="S::aline.verbrugge@vlaanderen.be::38e90b0a-c2da-403c-be89-d467f5b9de66" providerId="AD" clId="Web-{248F4D35-7E6A-77F1-C66D-616EF0381724}" dt="2024-03-01T16:28:47.130" v="627"/>
        <pc:sldMkLst>
          <pc:docMk/>
          <pc:sldMk cId="1604726597" sldId="580"/>
        </pc:sldMkLst>
      </pc:sldChg>
      <pc:sldChg chg="add replId">
        <pc:chgData name="Verbrugge Aline" userId="S::aline.verbrugge@vlaanderen.be::38e90b0a-c2da-403c-be89-d467f5b9de66" providerId="AD" clId="Web-{248F4D35-7E6A-77F1-C66D-616EF0381724}" dt="2024-03-01T16:28:47.427" v="628"/>
        <pc:sldMkLst>
          <pc:docMk/>
          <pc:sldMk cId="3532280864" sldId="581"/>
        </pc:sldMkLst>
      </pc:sldChg>
      <pc:sldChg chg="add replId">
        <pc:chgData name="Verbrugge Aline" userId="S::aline.verbrugge@vlaanderen.be::38e90b0a-c2da-403c-be89-d467f5b9de66" providerId="AD" clId="Web-{248F4D35-7E6A-77F1-C66D-616EF0381724}" dt="2024-03-01T16:28:47.536" v="629"/>
        <pc:sldMkLst>
          <pc:docMk/>
          <pc:sldMk cId="353070524" sldId="582"/>
        </pc:sldMkLst>
      </pc:sldChg>
      <pc:sldChg chg="add replId">
        <pc:chgData name="Verbrugge Aline" userId="S::aline.verbrugge@vlaanderen.be::38e90b0a-c2da-403c-be89-d467f5b9de66" providerId="AD" clId="Web-{248F4D35-7E6A-77F1-C66D-616EF0381724}" dt="2024-03-01T16:28:47.599" v="630"/>
        <pc:sldMkLst>
          <pc:docMk/>
          <pc:sldMk cId="1898940800" sldId="583"/>
        </pc:sldMkLst>
      </pc:sldChg>
      <pc:sldChg chg="add replId">
        <pc:chgData name="Verbrugge Aline" userId="S::aline.verbrugge@vlaanderen.be::38e90b0a-c2da-403c-be89-d467f5b9de66" providerId="AD" clId="Web-{248F4D35-7E6A-77F1-C66D-616EF0381724}" dt="2024-03-01T16:28:47.755" v="631"/>
        <pc:sldMkLst>
          <pc:docMk/>
          <pc:sldMk cId="3421107204" sldId="584"/>
        </pc:sldMkLst>
      </pc:sldChg>
      <pc:sldChg chg="modSp add ord replId">
        <pc:chgData name="Verbrugge Aline" userId="S::aline.verbrugge@vlaanderen.be::38e90b0a-c2da-403c-be89-d467f5b9de66" providerId="AD" clId="Web-{248F4D35-7E6A-77F1-C66D-616EF0381724}" dt="2024-03-01T16:45:37.037" v="806"/>
        <pc:sldMkLst>
          <pc:docMk/>
          <pc:sldMk cId="1932368531" sldId="585"/>
        </pc:sldMkLst>
        <pc:spChg chg="mod">
          <ac:chgData name="Verbrugge Aline" userId="S::aline.verbrugge@vlaanderen.be::38e90b0a-c2da-403c-be89-d467f5b9de66" providerId="AD" clId="Web-{248F4D35-7E6A-77F1-C66D-616EF0381724}" dt="2024-03-01T16:30:29.540" v="677" actId="20577"/>
          <ac:spMkLst>
            <pc:docMk/>
            <pc:sldMk cId="1932368531" sldId="585"/>
            <ac:spMk id="797" creationId="{00000000-0000-0000-0000-000000000000}"/>
          </ac:spMkLst>
        </pc:spChg>
      </pc:sldChg>
      <pc:sldChg chg="add replId">
        <pc:chgData name="Verbrugge Aline" userId="S::aline.verbrugge@vlaanderen.be::38e90b0a-c2da-403c-be89-d467f5b9de66" providerId="AD" clId="Web-{248F4D35-7E6A-77F1-C66D-616EF0381724}" dt="2024-03-01T16:28:48.005" v="633"/>
        <pc:sldMkLst>
          <pc:docMk/>
          <pc:sldMk cId="2108840263" sldId="586"/>
        </pc:sldMkLst>
      </pc:sldChg>
      <pc:sldChg chg="add replId">
        <pc:chgData name="Verbrugge Aline" userId="S::aline.verbrugge@vlaanderen.be::38e90b0a-c2da-403c-be89-d467f5b9de66" providerId="AD" clId="Web-{248F4D35-7E6A-77F1-C66D-616EF0381724}" dt="2024-03-01T16:28:48.099" v="634"/>
        <pc:sldMkLst>
          <pc:docMk/>
          <pc:sldMk cId="402015919" sldId="587"/>
        </pc:sldMkLst>
      </pc:sldChg>
      <pc:sldChg chg="add ord replId">
        <pc:chgData name="Verbrugge Aline" userId="S::aline.verbrugge@vlaanderen.be::38e90b0a-c2da-403c-be89-d467f5b9de66" providerId="AD" clId="Web-{248F4D35-7E6A-77F1-C66D-616EF0381724}" dt="2024-03-01T16:29:20.459" v="653"/>
        <pc:sldMkLst>
          <pc:docMk/>
          <pc:sldMk cId="1856783891" sldId="588"/>
        </pc:sldMkLst>
      </pc:sldChg>
      <pc:sldChg chg="add replId">
        <pc:chgData name="Verbrugge Aline" userId="S::aline.verbrugge@vlaanderen.be::38e90b0a-c2da-403c-be89-d467f5b9de66" providerId="AD" clId="Web-{248F4D35-7E6A-77F1-C66D-616EF0381724}" dt="2024-03-01T16:28:48.427" v="636"/>
        <pc:sldMkLst>
          <pc:docMk/>
          <pc:sldMk cId="1797422199" sldId="589"/>
        </pc:sldMkLst>
      </pc:sldChg>
      <pc:sldChg chg="add replId">
        <pc:chgData name="Verbrugge Aline" userId="S::aline.verbrugge@vlaanderen.be::38e90b0a-c2da-403c-be89-d467f5b9de66" providerId="AD" clId="Web-{248F4D35-7E6A-77F1-C66D-616EF0381724}" dt="2024-03-01T16:28:48.755" v="637"/>
        <pc:sldMkLst>
          <pc:docMk/>
          <pc:sldMk cId="1672469532" sldId="590"/>
        </pc:sldMkLst>
      </pc:sldChg>
      <pc:sldChg chg="add replId">
        <pc:chgData name="Verbrugge Aline" userId="S::aline.verbrugge@vlaanderen.be::38e90b0a-c2da-403c-be89-d467f5b9de66" providerId="AD" clId="Web-{248F4D35-7E6A-77F1-C66D-616EF0381724}" dt="2024-03-01T16:28:49.036" v="638"/>
        <pc:sldMkLst>
          <pc:docMk/>
          <pc:sldMk cId="3560240107" sldId="591"/>
        </pc:sldMkLst>
      </pc:sldChg>
      <pc:sldChg chg="add replId">
        <pc:chgData name="Verbrugge Aline" userId="S::aline.verbrugge@vlaanderen.be::38e90b0a-c2da-403c-be89-d467f5b9de66" providerId="AD" clId="Web-{248F4D35-7E6A-77F1-C66D-616EF0381724}" dt="2024-03-01T16:28:49.240" v="639"/>
        <pc:sldMkLst>
          <pc:docMk/>
          <pc:sldMk cId="3834278023" sldId="592"/>
        </pc:sldMkLst>
      </pc:sldChg>
      <pc:sldChg chg="add replId">
        <pc:chgData name="Verbrugge Aline" userId="S::aline.verbrugge@vlaanderen.be::38e90b0a-c2da-403c-be89-d467f5b9de66" providerId="AD" clId="Web-{248F4D35-7E6A-77F1-C66D-616EF0381724}" dt="2024-03-01T16:28:49.458" v="640"/>
        <pc:sldMkLst>
          <pc:docMk/>
          <pc:sldMk cId="3602624203" sldId="593"/>
        </pc:sldMkLst>
      </pc:sldChg>
      <pc:sldChg chg="add replId">
        <pc:chgData name="Verbrugge Aline" userId="S::aline.verbrugge@vlaanderen.be::38e90b0a-c2da-403c-be89-d467f5b9de66" providerId="AD" clId="Web-{248F4D35-7E6A-77F1-C66D-616EF0381724}" dt="2024-03-01T16:28:49.630" v="641"/>
        <pc:sldMkLst>
          <pc:docMk/>
          <pc:sldMk cId="3279572211" sldId="594"/>
        </pc:sldMkLst>
      </pc:sldChg>
      <pc:sldChg chg="modSp add ord replId">
        <pc:chgData name="Verbrugge Aline" userId="S::aline.verbrugge@vlaanderen.be::38e90b0a-c2da-403c-be89-d467f5b9de66" providerId="AD" clId="Web-{248F4D35-7E6A-77F1-C66D-616EF0381724}" dt="2024-03-01T16:34:58.032" v="688" actId="20577"/>
        <pc:sldMkLst>
          <pc:docMk/>
          <pc:sldMk cId="2255290887" sldId="595"/>
        </pc:sldMkLst>
        <pc:spChg chg="mod">
          <ac:chgData name="Verbrugge Aline" userId="S::aline.verbrugge@vlaanderen.be::38e90b0a-c2da-403c-be89-d467f5b9de66" providerId="AD" clId="Web-{248F4D35-7E6A-77F1-C66D-616EF0381724}" dt="2024-03-01T16:34:58.032" v="688" actId="20577"/>
          <ac:spMkLst>
            <pc:docMk/>
            <pc:sldMk cId="2255290887" sldId="595"/>
            <ac:spMk id="484" creationId="{00000000-0000-0000-0000-000000000000}"/>
          </ac:spMkLst>
        </pc:spChg>
      </pc:sldChg>
      <pc:sldChg chg="add del replId">
        <pc:chgData name="Verbrugge Aline" userId="S::aline.verbrugge@vlaanderen.be::38e90b0a-c2da-403c-be89-d467f5b9de66" providerId="AD" clId="Web-{248F4D35-7E6A-77F1-C66D-616EF0381724}" dt="2024-03-01T16:43:30.283" v="712"/>
        <pc:sldMkLst>
          <pc:docMk/>
          <pc:sldMk cId="1076181493" sldId="596"/>
        </pc:sldMkLst>
      </pc:sldChg>
      <pc:sldChg chg="add ord replId">
        <pc:chgData name="Verbrugge Aline" userId="S::aline.verbrugge@vlaanderen.be::38e90b0a-c2da-403c-be89-d467f5b9de66" providerId="AD" clId="Web-{248F4D35-7E6A-77F1-C66D-616EF0381724}" dt="2024-03-01T16:43:49.455" v="713"/>
        <pc:sldMkLst>
          <pc:docMk/>
          <pc:sldMk cId="4136284247" sldId="597"/>
        </pc:sldMkLst>
      </pc:sldChg>
      <pc:sldChg chg="add ord replId">
        <pc:chgData name="Verbrugge Aline" userId="S::aline.verbrugge@vlaanderen.be::38e90b0a-c2da-403c-be89-d467f5b9de66" providerId="AD" clId="Web-{248F4D35-7E6A-77F1-C66D-616EF0381724}" dt="2024-03-01T16:29:26.084" v="655"/>
        <pc:sldMkLst>
          <pc:docMk/>
          <pc:sldMk cId="1574925953" sldId="598"/>
        </pc:sldMkLst>
      </pc:sldChg>
      <pc:sldChg chg="addSp modSp new">
        <pc:chgData name="Verbrugge Aline" userId="S::aline.verbrugge@vlaanderen.be::38e90b0a-c2da-403c-be89-d467f5b9de66" providerId="AD" clId="Web-{248F4D35-7E6A-77F1-C66D-616EF0381724}" dt="2024-03-01T16:38:19.711" v="697" actId="20577"/>
        <pc:sldMkLst>
          <pc:docMk/>
          <pc:sldMk cId="3083235154" sldId="599"/>
        </pc:sldMkLst>
        <pc:spChg chg="mod">
          <ac:chgData name="Verbrugge Aline" userId="S::aline.verbrugge@vlaanderen.be::38e90b0a-c2da-403c-be89-d467f5b9de66" providerId="AD" clId="Web-{248F4D35-7E6A-77F1-C66D-616EF0381724}" dt="2024-03-01T16:38:19.711" v="697" actId="20577"/>
          <ac:spMkLst>
            <pc:docMk/>
            <pc:sldMk cId="3083235154" sldId="599"/>
            <ac:spMk id="2" creationId="{2A4B79CA-5724-3157-AB87-8975F120DF7F}"/>
          </ac:spMkLst>
        </pc:spChg>
        <pc:picChg chg="add mod">
          <ac:chgData name="Verbrugge Aline" userId="S::aline.verbrugge@vlaanderen.be::38e90b0a-c2da-403c-be89-d467f5b9de66" providerId="AD" clId="Web-{248F4D35-7E6A-77F1-C66D-616EF0381724}" dt="2024-03-01T16:38:14.851" v="694" actId="1076"/>
          <ac:picMkLst>
            <pc:docMk/>
            <pc:sldMk cId="3083235154" sldId="599"/>
            <ac:picMk id="4" creationId="{614BDC17-727D-B702-8E54-0E0AD4F33468}"/>
          </ac:picMkLst>
        </pc:picChg>
      </pc:sldChg>
      <pc:sldChg chg="addSp modSp new">
        <pc:chgData name="Verbrugge Aline" userId="S::aline.verbrugge@vlaanderen.be::38e90b0a-c2da-403c-be89-d467f5b9de66" providerId="AD" clId="Web-{248F4D35-7E6A-77F1-C66D-616EF0381724}" dt="2024-03-01T16:40:52.559" v="711" actId="20577"/>
        <pc:sldMkLst>
          <pc:docMk/>
          <pc:sldMk cId="3684146783" sldId="600"/>
        </pc:sldMkLst>
        <pc:spChg chg="mod">
          <ac:chgData name="Verbrugge Aline" userId="S::aline.verbrugge@vlaanderen.be::38e90b0a-c2da-403c-be89-d467f5b9de66" providerId="AD" clId="Web-{248F4D35-7E6A-77F1-C66D-616EF0381724}" dt="2024-03-01T16:40:52.559" v="711" actId="20577"/>
          <ac:spMkLst>
            <pc:docMk/>
            <pc:sldMk cId="3684146783" sldId="600"/>
            <ac:spMk id="2" creationId="{02B0FDD0-85D9-39DC-54C2-AA69471D6623}"/>
          </ac:spMkLst>
        </pc:spChg>
        <pc:picChg chg="add mod">
          <ac:chgData name="Verbrugge Aline" userId="S::aline.verbrugge@vlaanderen.be::38e90b0a-c2da-403c-be89-d467f5b9de66" providerId="AD" clId="Web-{248F4D35-7E6A-77F1-C66D-616EF0381724}" dt="2024-03-01T16:39:17.603" v="702" actId="1076"/>
          <ac:picMkLst>
            <pc:docMk/>
            <pc:sldMk cId="3684146783" sldId="600"/>
            <ac:picMk id="4" creationId="{A5DA3A4A-5163-E862-47B1-383D33B89DB8}"/>
          </ac:picMkLst>
        </pc:picChg>
      </pc:sldChg>
      <pc:sldChg chg="add">
        <pc:chgData name="Verbrugge Aline" userId="S::aline.verbrugge@vlaanderen.be::38e90b0a-c2da-403c-be89-d467f5b9de66" providerId="AD" clId="Web-{248F4D35-7E6A-77F1-C66D-616EF0381724}" dt="2024-03-01T16:43:51.596" v="714"/>
        <pc:sldMkLst>
          <pc:docMk/>
          <pc:sldMk cId="3300013470" sldId="601"/>
        </pc:sldMkLst>
      </pc:sldChg>
      <pc:sldChg chg="add del">
        <pc:chgData name="Verbrugge Aline" userId="S::aline.verbrugge@vlaanderen.be::38e90b0a-c2da-403c-be89-d467f5b9de66" providerId="AD" clId="Web-{248F4D35-7E6A-77F1-C66D-616EF0381724}" dt="2024-03-01T17:02:52.855" v="833"/>
        <pc:sldMkLst>
          <pc:docMk/>
          <pc:sldMk cId="2012891310" sldId="602"/>
        </pc:sldMkLst>
      </pc:sldChg>
      <pc:sldChg chg="add del">
        <pc:chgData name="Verbrugge Aline" userId="S::aline.verbrugge@vlaanderen.be::38e90b0a-c2da-403c-be89-d467f5b9de66" providerId="AD" clId="Web-{248F4D35-7E6A-77F1-C66D-616EF0381724}" dt="2024-03-01T17:02:51.261" v="832"/>
        <pc:sldMkLst>
          <pc:docMk/>
          <pc:sldMk cId="234213340" sldId="603"/>
        </pc:sldMkLst>
      </pc:sldChg>
      <pc:sldChg chg="modSp add del">
        <pc:chgData name="Verbrugge Aline" userId="S::aline.verbrugge@vlaanderen.be::38e90b0a-c2da-403c-be89-d467f5b9de66" providerId="AD" clId="Web-{248F4D35-7E6A-77F1-C66D-616EF0381724}" dt="2024-03-01T17:02:49.261" v="831"/>
        <pc:sldMkLst>
          <pc:docMk/>
          <pc:sldMk cId="1187517669" sldId="604"/>
        </pc:sldMkLst>
        <pc:graphicFrameChg chg="mod modGraphic">
          <ac:chgData name="Verbrugge Aline" userId="S::aline.verbrugge@vlaanderen.be::38e90b0a-c2da-403c-be89-d467f5b9de66" providerId="AD" clId="Web-{248F4D35-7E6A-77F1-C66D-616EF0381724}" dt="2024-03-01T16:46:09.101" v="824"/>
          <ac:graphicFrameMkLst>
            <pc:docMk/>
            <pc:sldMk cId="1187517669" sldId="604"/>
            <ac:graphicFrameMk id="717" creationId="{00000000-0000-0000-0000-000000000000}"/>
          </ac:graphicFrameMkLst>
        </pc:graphicFrameChg>
      </pc:sldChg>
      <pc:sldChg chg="add">
        <pc:chgData name="Verbrugge Aline" userId="S::aline.verbrugge@vlaanderen.be::38e90b0a-c2da-403c-be89-d467f5b9de66" providerId="AD" clId="Web-{248F4D35-7E6A-77F1-C66D-616EF0381724}" dt="2024-03-01T16:43:51.940" v="718"/>
        <pc:sldMkLst>
          <pc:docMk/>
          <pc:sldMk cId="2411825883" sldId="605"/>
        </pc:sldMkLst>
      </pc:sldChg>
      <pc:sldChg chg="add">
        <pc:chgData name="Verbrugge Aline" userId="S::aline.verbrugge@vlaanderen.be::38e90b0a-c2da-403c-be89-d467f5b9de66" providerId="AD" clId="Web-{248F4D35-7E6A-77F1-C66D-616EF0381724}" dt="2024-03-01T17:02:43.792" v="825"/>
        <pc:sldMkLst>
          <pc:docMk/>
          <pc:sldMk cId="1317171965" sldId="606"/>
        </pc:sldMkLst>
      </pc:sldChg>
      <pc:sldChg chg="add">
        <pc:chgData name="Verbrugge Aline" userId="S::aline.verbrugge@vlaanderen.be::38e90b0a-c2da-403c-be89-d467f5b9de66" providerId="AD" clId="Web-{248F4D35-7E6A-77F1-C66D-616EF0381724}" dt="2024-03-01T17:02:43.949" v="826"/>
        <pc:sldMkLst>
          <pc:docMk/>
          <pc:sldMk cId="3656981334" sldId="607"/>
        </pc:sldMkLst>
      </pc:sldChg>
      <pc:sldChg chg="add">
        <pc:chgData name="Verbrugge Aline" userId="S::aline.verbrugge@vlaanderen.be::38e90b0a-c2da-403c-be89-d467f5b9de66" providerId="AD" clId="Web-{248F4D35-7E6A-77F1-C66D-616EF0381724}" dt="2024-03-01T17:02:44.074" v="827"/>
        <pc:sldMkLst>
          <pc:docMk/>
          <pc:sldMk cId="2316368995" sldId="608"/>
        </pc:sldMkLst>
      </pc:sldChg>
      <pc:sldChg chg="add">
        <pc:chgData name="Verbrugge Aline" userId="S::aline.verbrugge@vlaanderen.be::38e90b0a-c2da-403c-be89-d467f5b9de66" providerId="AD" clId="Web-{248F4D35-7E6A-77F1-C66D-616EF0381724}" dt="2024-03-01T17:02:44.199" v="828"/>
        <pc:sldMkLst>
          <pc:docMk/>
          <pc:sldMk cId="2982960910" sldId="609"/>
        </pc:sldMkLst>
      </pc:sldChg>
      <pc:sldChg chg="add">
        <pc:chgData name="Verbrugge Aline" userId="S::aline.verbrugge@vlaanderen.be::38e90b0a-c2da-403c-be89-d467f5b9de66" providerId="AD" clId="Web-{248F4D35-7E6A-77F1-C66D-616EF0381724}" dt="2024-03-01T17:02:44.324" v="829"/>
        <pc:sldMkLst>
          <pc:docMk/>
          <pc:sldMk cId="3635767002" sldId="610"/>
        </pc:sldMkLst>
      </pc:sldChg>
      <pc:sldChg chg="add">
        <pc:chgData name="Verbrugge Aline" userId="S::aline.verbrugge@vlaanderen.be::38e90b0a-c2da-403c-be89-d467f5b9de66" providerId="AD" clId="Web-{248F4D35-7E6A-77F1-C66D-616EF0381724}" dt="2024-03-01T17:02:44.433" v="830"/>
        <pc:sldMkLst>
          <pc:docMk/>
          <pc:sldMk cId="3953705785" sldId="611"/>
        </pc:sldMkLst>
      </pc:sldChg>
      <pc:sldChg chg="add">
        <pc:chgData name="Verbrugge Aline" userId="S::aline.verbrugge@vlaanderen.be::38e90b0a-c2da-403c-be89-d467f5b9de66" providerId="AD" clId="Web-{248F4D35-7E6A-77F1-C66D-616EF0381724}" dt="2024-03-01T17:03:43.544" v="834"/>
        <pc:sldMkLst>
          <pc:docMk/>
          <pc:sldMk cId="463177000" sldId="612"/>
        </pc:sldMkLst>
      </pc:sldChg>
      <pc:sldChg chg="add">
        <pc:chgData name="Verbrugge Aline" userId="S::aline.verbrugge@vlaanderen.be::38e90b0a-c2da-403c-be89-d467f5b9de66" providerId="AD" clId="Web-{248F4D35-7E6A-77F1-C66D-616EF0381724}" dt="2024-03-01T17:03:43.732" v="835"/>
        <pc:sldMkLst>
          <pc:docMk/>
          <pc:sldMk cId="2317209538" sldId="613"/>
        </pc:sldMkLst>
      </pc:sldChg>
      <pc:sldChg chg="add">
        <pc:chgData name="Verbrugge Aline" userId="S::aline.verbrugge@vlaanderen.be::38e90b0a-c2da-403c-be89-d467f5b9de66" providerId="AD" clId="Web-{248F4D35-7E6A-77F1-C66D-616EF0381724}" dt="2024-03-01T17:03:43.951" v="836"/>
        <pc:sldMkLst>
          <pc:docMk/>
          <pc:sldMk cId="1871520292" sldId="614"/>
        </pc:sldMkLst>
      </pc:sldChg>
      <pc:sldChg chg="add">
        <pc:chgData name="Verbrugge Aline" userId="S::aline.verbrugge@vlaanderen.be::38e90b0a-c2da-403c-be89-d467f5b9de66" providerId="AD" clId="Web-{248F4D35-7E6A-77F1-C66D-616EF0381724}" dt="2024-03-01T17:03:44.154" v="837"/>
        <pc:sldMkLst>
          <pc:docMk/>
          <pc:sldMk cId="3675564730" sldId="615"/>
        </pc:sldMkLst>
      </pc:sldChg>
      <pc:sldChg chg="add">
        <pc:chgData name="Verbrugge Aline" userId="S::aline.verbrugge@vlaanderen.be::38e90b0a-c2da-403c-be89-d467f5b9de66" providerId="AD" clId="Web-{248F4D35-7E6A-77F1-C66D-616EF0381724}" dt="2024-03-01T17:03:44.294" v="838"/>
        <pc:sldMkLst>
          <pc:docMk/>
          <pc:sldMk cId="1374334853" sldId="616"/>
        </pc:sldMkLst>
      </pc:sldChg>
    </pc:docChg>
  </pc:docChgLst>
  <pc:docChgLst>
    <pc:chgData name="Verbrugge Aline" userId="S::aline.verbrugge@vlaanderen.be::38e90b0a-c2da-403c-be89-d467f5b9de66" providerId="AD" clId="Web-{BEA95BFC-06A7-3595-E9FE-7C476DCC6625}"/>
    <pc:docChg chg="modSld">
      <pc:chgData name="Verbrugge Aline" userId="S::aline.verbrugge@vlaanderen.be::38e90b0a-c2da-403c-be89-d467f5b9de66" providerId="AD" clId="Web-{BEA95BFC-06A7-3595-E9FE-7C476DCC6625}" dt="2024-03-18T14:27:01.478" v="1"/>
      <pc:docMkLst>
        <pc:docMk/>
      </pc:docMkLst>
      <pc:sldChg chg="modSp">
        <pc:chgData name="Verbrugge Aline" userId="S::aline.verbrugge@vlaanderen.be::38e90b0a-c2da-403c-be89-d467f5b9de66" providerId="AD" clId="Web-{BEA95BFC-06A7-3595-E9FE-7C476DCC6625}" dt="2024-03-18T14:27:01.478" v="1"/>
        <pc:sldMkLst>
          <pc:docMk/>
          <pc:sldMk cId="3656981334" sldId="607"/>
        </pc:sldMkLst>
        <pc:graphicFrameChg chg="mod modGraphic">
          <ac:chgData name="Verbrugge Aline" userId="S::aline.verbrugge@vlaanderen.be::38e90b0a-c2da-403c-be89-d467f5b9de66" providerId="AD" clId="Web-{BEA95BFC-06A7-3595-E9FE-7C476DCC6625}" dt="2024-03-18T14:27:01.478" v="1"/>
          <ac:graphicFrameMkLst>
            <pc:docMk/>
            <pc:sldMk cId="3656981334" sldId="607"/>
            <ac:graphicFrameMk id="717" creationId="{00000000-0000-0000-0000-000000000000}"/>
          </ac:graphicFrameMkLst>
        </pc:graphicFrameChg>
      </pc:sldChg>
    </pc:docChg>
  </pc:docChgLst>
  <pc:docChgLst>
    <pc:chgData name="Verbrugge Aline" userId="S::aline.verbrugge@vlaanderen.be::38e90b0a-c2da-403c-be89-d467f5b9de66" providerId="AD" clId="Web-{BA927056-05B6-26F3-EA41-8B6E5D52158B}"/>
    <pc:docChg chg="modSld">
      <pc:chgData name="Verbrugge Aline" userId="S::aline.verbrugge@vlaanderen.be::38e90b0a-c2da-403c-be89-d467f5b9de66" providerId="AD" clId="Web-{BA927056-05B6-26F3-EA41-8B6E5D52158B}" dt="2024-03-06T14:10:38.626" v="76"/>
      <pc:docMkLst>
        <pc:docMk/>
      </pc:docMkLst>
      <pc:sldChg chg="mod modShow addCm">
        <pc:chgData name="Verbrugge Aline" userId="S::aline.verbrugge@vlaanderen.be::38e90b0a-c2da-403c-be89-d467f5b9de66" providerId="AD" clId="Web-{BA927056-05B6-26F3-EA41-8B6E5D52158B}" dt="2024-03-06T14:10:38.626" v="76"/>
        <pc:sldMkLst>
          <pc:docMk/>
          <pc:sldMk cId="1932368531" sldId="585"/>
        </pc:sldMkLst>
      </pc:sldChg>
      <pc:sldChg chg="modSp addCm">
        <pc:chgData name="Verbrugge Aline" userId="S::aline.verbrugge@vlaanderen.be::38e90b0a-c2da-403c-be89-d467f5b9de66" providerId="AD" clId="Web-{BA927056-05B6-26F3-EA41-8B6E5D52158B}" dt="2024-03-06T14:06:24.462" v="72"/>
        <pc:sldMkLst>
          <pc:docMk/>
          <pc:sldMk cId="3635767002" sldId="610"/>
        </pc:sldMkLst>
        <pc:graphicFrameChg chg="mod modGraphic">
          <ac:chgData name="Verbrugge Aline" userId="S::aline.verbrugge@vlaanderen.be::38e90b0a-c2da-403c-be89-d467f5b9de66" providerId="AD" clId="Web-{BA927056-05B6-26F3-EA41-8B6E5D52158B}" dt="2024-03-06T14:06:24.462" v="72"/>
          <ac:graphicFrameMkLst>
            <pc:docMk/>
            <pc:sldMk cId="3635767002" sldId="610"/>
            <ac:graphicFrameMk id="717" creationId="{00000000-0000-0000-0000-000000000000}"/>
          </ac:graphicFrameMkLst>
        </pc:graphicFrameChg>
      </pc:sldChg>
      <pc:sldChg chg="addCm">
        <pc:chgData name="Verbrugge Aline" userId="S::aline.verbrugge@vlaanderen.be::38e90b0a-c2da-403c-be89-d467f5b9de66" providerId="AD" clId="Web-{BA927056-05B6-26F3-EA41-8B6E5D52158B}" dt="2024-03-06T14:03:28.675" v="0"/>
        <pc:sldMkLst>
          <pc:docMk/>
          <pc:sldMk cId="821711730" sldId="618"/>
        </pc:sldMkLst>
      </pc:sldChg>
    </pc:docChg>
  </pc:docChgLst>
  <pc:docChgLst>
    <pc:chgData name="Verbrugge Aline" userId="S::aline.verbrugge@vlaanderen.be::38e90b0a-c2da-403c-be89-d467f5b9de66" providerId="AD" clId="Web-{591A5366-E6FF-87D5-F785-CF59B8412156}"/>
    <pc:docChg chg="addSld delSld modSld">
      <pc:chgData name="Verbrugge Aline" userId="S::aline.verbrugge@vlaanderen.be::38e90b0a-c2da-403c-be89-d467f5b9de66" providerId="AD" clId="Web-{591A5366-E6FF-87D5-F785-CF59B8412156}" dt="2024-03-12T10:48:25.774" v="2"/>
      <pc:docMkLst>
        <pc:docMk/>
      </pc:docMkLst>
      <pc:sldChg chg="add del mod replId modShow">
        <pc:chgData name="Verbrugge Aline" userId="S::aline.verbrugge@vlaanderen.be::38e90b0a-c2da-403c-be89-d467f5b9de66" providerId="AD" clId="Web-{591A5366-E6FF-87D5-F785-CF59B8412156}" dt="2024-03-12T10:48:25.774" v="2"/>
        <pc:sldMkLst>
          <pc:docMk/>
          <pc:sldMk cId="3787679428" sldId="650"/>
        </pc:sldMkLst>
      </pc:sldChg>
    </pc:docChg>
  </pc:docChgLst>
  <pc:docChgLst>
    <pc:chgData name="De Cock Jitse" userId="9cc8e242-c866-4cc7-a24e-e9b48782583a" providerId="ADAL" clId="{9DBF5292-BC0B-490C-9C4B-C1EE5EC31F5B}"/>
    <pc:docChg chg="custSel addSld delSld modSld sldOrd delMainMaster">
      <pc:chgData name="De Cock Jitse" userId="9cc8e242-c866-4cc7-a24e-e9b48782583a" providerId="ADAL" clId="{9DBF5292-BC0B-490C-9C4B-C1EE5EC31F5B}" dt="2024-03-12T11:40:28.181" v="761" actId="20577"/>
      <pc:docMkLst>
        <pc:docMk/>
      </pc:docMkLst>
      <pc:sldChg chg="modSp mod modCm">
        <pc:chgData name="De Cock Jitse" userId="9cc8e242-c866-4cc7-a24e-e9b48782583a" providerId="ADAL" clId="{9DBF5292-BC0B-490C-9C4B-C1EE5EC31F5B}" dt="2024-03-10T20:47:30.546" v="24" actId="5900"/>
        <pc:sldMkLst>
          <pc:docMk/>
          <pc:sldMk cId="0" sldId="260"/>
        </pc:sldMkLst>
        <pc:graphicFrameChg chg="modGraphic">
          <ac:chgData name="De Cock Jitse" userId="9cc8e242-c866-4cc7-a24e-e9b48782583a" providerId="ADAL" clId="{9DBF5292-BC0B-490C-9C4B-C1EE5EC31F5B}" dt="2024-03-10T20:47:25.718" v="23" actId="20577"/>
          <ac:graphicFrameMkLst>
            <pc:docMk/>
            <pc:sldMk cId="0" sldId="260"/>
            <ac:graphicFrameMk id="405" creationId="{00000000-0000-0000-0000-000000000000}"/>
          </ac:graphicFrameMkLst>
        </pc:graphicFrameChg>
      </pc:sldChg>
      <pc:sldChg chg="addCm delCm modCm modNotesTx">
        <pc:chgData name="De Cock Jitse" userId="9cc8e242-c866-4cc7-a24e-e9b48782583a" providerId="ADAL" clId="{9DBF5292-BC0B-490C-9C4B-C1EE5EC31F5B}" dt="2024-03-12T11:38:20.791" v="760" actId="1592"/>
        <pc:sldMkLst>
          <pc:docMk/>
          <pc:sldMk cId="0" sldId="261"/>
        </pc:sldMkLst>
      </pc:sldChg>
      <pc:sldChg chg="del">
        <pc:chgData name="De Cock Jitse" userId="9cc8e242-c866-4cc7-a24e-e9b48782583a" providerId="ADAL" clId="{9DBF5292-BC0B-490C-9C4B-C1EE5EC31F5B}" dt="2024-03-11T23:04:51.106" v="684" actId="47"/>
        <pc:sldMkLst>
          <pc:docMk/>
          <pc:sldMk cId="0" sldId="262"/>
        </pc:sldMkLst>
      </pc:sldChg>
      <pc:sldChg chg="del">
        <pc:chgData name="De Cock Jitse" userId="9cc8e242-c866-4cc7-a24e-e9b48782583a" providerId="ADAL" clId="{9DBF5292-BC0B-490C-9C4B-C1EE5EC31F5B}" dt="2024-03-11T23:04:51.106" v="684" actId="47"/>
        <pc:sldMkLst>
          <pc:docMk/>
          <pc:sldMk cId="0" sldId="267"/>
        </pc:sldMkLst>
      </pc:sldChg>
      <pc:sldChg chg="del">
        <pc:chgData name="De Cock Jitse" userId="9cc8e242-c866-4cc7-a24e-e9b48782583a" providerId="ADAL" clId="{9DBF5292-BC0B-490C-9C4B-C1EE5EC31F5B}" dt="2024-03-11T23:04:51.106" v="684" actId="47"/>
        <pc:sldMkLst>
          <pc:docMk/>
          <pc:sldMk cId="0" sldId="268"/>
        </pc:sldMkLst>
      </pc:sldChg>
      <pc:sldChg chg="del">
        <pc:chgData name="De Cock Jitse" userId="9cc8e242-c866-4cc7-a24e-e9b48782583a" providerId="ADAL" clId="{9DBF5292-BC0B-490C-9C4B-C1EE5EC31F5B}" dt="2024-03-11T23:04:51.106" v="684" actId="47"/>
        <pc:sldMkLst>
          <pc:docMk/>
          <pc:sldMk cId="0" sldId="269"/>
        </pc:sldMkLst>
      </pc:sldChg>
      <pc:sldChg chg="del">
        <pc:chgData name="De Cock Jitse" userId="9cc8e242-c866-4cc7-a24e-e9b48782583a" providerId="ADAL" clId="{9DBF5292-BC0B-490C-9C4B-C1EE5EC31F5B}" dt="2024-03-11T23:04:51.106" v="684" actId="47"/>
        <pc:sldMkLst>
          <pc:docMk/>
          <pc:sldMk cId="0" sldId="270"/>
        </pc:sldMkLst>
      </pc:sldChg>
      <pc:sldChg chg="del">
        <pc:chgData name="De Cock Jitse" userId="9cc8e242-c866-4cc7-a24e-e9b48782583a" providerId="ADAL" clId="{9DBF5292-BC0B-490C-9C4B-C1EE5EC31F5B}" dt="2024-03-11T23:04:51.106" v="684" actId="47"/>
        <pc:sldMkLst>
          <pc:docMk/>
          <pc:sldMk cId="0" sldId="271"/>
        </pc:sldMkLst>
      </pc:sldChg>
      <pc:sldChg chg="del">
        <pc:chgData name="De Cock Jitse" userId="9cc8e242-c866-4cc7-a24e-e9b48782583a" providerId="ADAL" clId="{9DBF5292-BC0B-490C-9C4B-C1EE5EC31F5B}" dt="2024-03-11T23:04:51.106" v="684" actId="47"/>
        <pc:sldMkLst>
          <pc:docMk/>
          <pc:sldMk cId="0" sldId="279"/>
        </pc:sldMkLst>
      </pc:sldChg>
      <pc:sldChg chg="del">
        <pc:chgData name="De Cock Jitse" userId="9cc8e242-c866-4cc7-a24e-e9b48782583a" providerId="ADAL" clId="{9DBF5292-BC0B-490C-9C4B-C1EE5EC31F5B}" dt="2024-03-11T23:04:51.106" v="684" actId="47"/>
        <pc:sldMkLst>
          <pc:docMk/>
          <pc:sldMk cId="0" sldId="280"/>
        </pc:sldMkLst>
      </pc:sldChg>
      <pc:sldChg chg="del">
        <pc:chgData name="De Cock Jitse" userId="9cc8e242-c866-4cc7-a24e-e9b48782583a" providerId="ADAL" clId="{9DBF5292-BC0B-490C-9C4B-C1EE5EC31F5B}" dt="2024-03-11T23:04:51.106" v="684" actId="47"/>
        <pc:sldMkLst>
          <pc:docMk/>
          <pc:sldMk cId="0" sldId="282"/>
        </pc:sldMkLst>
      </pc:sldChg>
      <pc:sldChg chg="del">
        <pc:chgData name="De Cock Jitse" userId="9cc8e242-c866-4cc7-a24e-e9b48782583a" providerId="ADAL" clId="{9DBF5292-BC0B-490C-9C4B-C1EE5EC31F5B}" dt="2024-03-11T23:04:51.106" v="684" actId="47"/>
        <pc:sldMkLst>
          <pc:docMk/>
          <pc:sldMk cId="0" sldId="283"/>
        </pc:sldMkLst>
      </pc:sldChg>
      <pc:sldChg chg="del">
        <pc:chgData name="De Cock Jitse" userId="9cc8e242-c866-4cc7-a24e-e9b48782583a" providerId="ADAL" clId="{9DBF5292-BC0B-490C-9C4B-C1EE5EC31F5B}" dt="2024-03-11T23:04:51.106" v="684" actId="47"/>
        <pc:sldMkLst>
          <pc:docMk/>
          <pc:sldMk cId="0" sldId="284"/>
        </pc:sldMkLst>
      </pc:sldChg>
      <pc:sldChg chg="del">
        <pc:chgData name="De Cock Jitse" userId="9cc8e242-c866-4cc7-a24e-e9b48782583a" providerId="ADAL" clId="{9DBF5292-BC0B-490C-9C4B-C1EE5EC31F5B}" dt="2024-03-11T23:04:51.106" v="684" actId="47"/>
        <pc:sldMkLst>
          <pc:docMk/>
          <pc:sldMk cId="0" sldId="287"/>
        </pc:sldMkLst>
      </pc:sldChg>
      <pc:sldChg chg="del">
        <pc:chgData name="De Cock Jitse" userId="9cc8e242-c866-4cc7-a24e-e9b48782583a" providerId="ADAL" clId="{9DBF5292-BC0B-490C-9C4B-C1EE5EC31F5B}" dt="2024-03-11T23:04:51.106" v="684" actId="47"/>
        <pc:sldMkLst>
          <pc:docMk/>
          <pc:sldMk cId="0" sldId="289"/>
        </pc:sldMkLst>
      </pc:sldChg>
      <pc:sldChg chg="del">
        <pc:chgData name="De Cock Jitse" userId="9cc8e242-c866-4cc7-a24e-e9b48782583a" providerId="ADAL" clId="{9DBF5292-BC0B-490C-9C4B-C1EE5EC31F5B}" dt="2024-03-11T23:04:51.106" v="684" actId="47"/>
        <pc:sldMkLst>
          <pc:docMk/>
          <pc:sldMk cId="0" sldId="290"/>
        </pc:sldMkLst>
      </pc:sldChg>
      <pc:sldChg chg="del">
        <pc:chgData name="De Cock Jitse" userId="9cc8e242-c866-4cc7-a24e-e9b48782583a" providerId="ADAL" clId="{9DBF5292-BC0B-490C-9C4B-C1EE5EC31F5B}" dt="2024-03-11T23:04:51.106" v="684" actId="47"/>
        <pc:sldMkLst>
          <pc:docMk/>
          <pc:sldMk cId="0" sldId="292"/>
        </pc:sldMkLst>
      </pc:sldChg>
      <pc:sldChg chg="del">
        <pc:chgData name="De Cock Jitse" userId="9cc8e242-c866-4cc7-a24e-e9b48782583a" providerId="ADAL" clId="{9DBF5292-BC0B-490C-9C4B-C1EE5EC31F5B}" dt="2024-03-11T23:04:51.106" v="684" actId="47"/>
        <pc:sldMkLst>
          <pc:docMk/>
          <pc:sldMk cId="0" sldId="294"/>
        </pc:sldMkLst>
      </pc:sldChg>
      <pc:sldChg chg="del">
        <pc:chgData name="De Cock Jitse" userId="9cc8e242-c866-4cc7-a24e-e9b48782583a" providerId="ADAL" clId="{9DBF5292-BC0B-490C-9C4B-C1EE5EC31F5B}" dt="2024-03-11T23:04:51.106" v="684" actId="47"/>
        <pc:sldMkLst>
          <pc:docMk/>
          <pc:sldMk cId="0" sldId="297"/>
        </pc:sldMkLst>
      </pc:sldChg>
      <pc:sldChg chg="del">
        <pc:chgData name="De Cock Jitse" userId="9cc8e242-c866-4cc7-a24e-e9b48782583a" providerId="ADAL" clId="{9DBF5292-BC0B-490C-9C4B-C1EE5EC31F5B}" dt="2024-03-11T23:04:51.106" v="684" actId="47"/>
        <pc:sldMkLst>
          <pc:docMk/>
          <pc:sldMk cId="0" sldId="298"/>
        </pc:sldMkLst>
      </pc:sldChg>
      <pc:sldChg chg="del">
        <pc:chgData name="De Cock Jitse" userId="9cc8e242-c866-4cc7-a24e-e9b48782583a" providerId="ADAL" clId="{9DBF5292-BC0B-490C-9C4B-C1EE5EC31F5B}" dt="2024-03-11T23:04:51.106" v="684" actId="47"/>
        <pc:sldMkLst>
          <pc:docMk/>
          <pc:sldMk cId="0" sldId="299"/>
        </pc:sldMkLst>
      </pc:sldChg>
      <pc:sldChg chg="del">
        <pc:chgData name="De Cock Jitse" userId="9cc8e242-c866-4cc7-a24e-e9b48782583a" providerId="ADAL" clId="{9DBF5292-BC0B-490C-9C4B-C1EE5EC31F5B}" dt="2024-03-11T23:04:51.106" v="684" actId="47"/>
        <pc:sldMkLst>
          <pc:docMk/>
          <pc:sldMk cId="0" sldId="302"/>
        </pc:sldMkLst>
      </pc:sldChg>
      <pc:sldChg chg="del">
        <pc:chgData name="De Cock Jitse" userId="9cc8e242-c866-4cc7-a24e-e9b48782583a" providerId="ADAL" clId="{9DBF5292-BC0B-490C-9C4B-C1EE5EC31F5B}" dt="2024-03-11T23:04:51.106" v="684" actId="47"/>
        <pc:sldMkLst>
          <pc:docMk/>
          <pc:sldMk cId="0" sldId="312"/>
        </pc:sldMkLst>
      </pc:sldChg>
      <pc:sldChg chg="del">
        <pc:chgData name="De Cock Jitse" userId="9cc8e242-c866-4cc7-a24e-e9b48782583a" providerId="ADAL" clId="{9DBF5292-BC0B-490C-9C4B-C1EE5EC31F5B}" dt="2024-03-11T23:04:51.106" v="684" actId="47"/>
        <pc:sldMkLst>
          <pc:docMk/>
          <pc:sldMk cId="0" sldId="326"/>
        </pc:sldMkLst>
      </pc:sldChg>
      <pc:sldChg chg="del">
        <pc:chgData name="De Cock Jitse" userId="9cc8e242-c866-4cc7-a24e-e9b48782583a" providerId="ADAL" clId="{9DBF5292-BC0B-490C-9C4B-C1EE5EC31F5B}" dt="2024-03-11T23:04:51.106" v="684" actId="47"/>
        <pc:sldMkLst>
          <pc:docMk/>
          <pc:sldMk cId="0" sldId="327"/>
        </pc:sldMkLst>
      </pc:sldChg>
      <pc:sldChg chg="del">
        <pc:chgData name="De Cock Jitse" userId="9cc8e242-c866-4cc7-a24e-e9b48782583a" providerId="ADAL" clId="{9DBF5292-BC0B-490C-9C4B-C1EE5EC31F5B}" dt="2024-03-11T23:04:51.106" v="684" actId="47"/>
        <pc:sldMkLst>
          <pc:docMk/>
          <pc:sldMk cId="0" sldId="330"/>
        </pc:sldMkLst>
      </pc:sldChg>
      <pc:sldChg chg="del">
        <pc:chgData name="De Cock Jitse" userId="9cc8e242-c866-4cc7-a24e-e9b48782583a" providerId="ADAL" clId="{9DBF5292-BC0B-490C-9C4B-C1EE5EC31F5B}" dt="2024-03-11T23:04:51.106" v="684" actId="47"/>
        <pc:sldMkLst>
          <pc:docMk/>
          <pc:sldMk cId="0" sldId="331"/>
        </pc:sldMkLst>
      </pc:sldChg>
      <pc:sldChg chg="del">
        <pc:chgData name="De Cock Jitse" userId="9cc8e242-c866-4cc7-a24e-e9b48782583a" providerId="ADAL" clId="{9DBF5292-BC0B-490C-9C4B-C1EE5EC31F5B}" dt="2024-03-11T23:04:51.106" v="684" actId="47"/>
        <pc:sldMkLst>
          <pc:docMk/>
          <pc:sldMk cId="0" sldId="357"/>
        </pc:sldMkLst>
      </pc:sldChg>
      <pc:sldChg chg="del">
        <pc:chgData name="De Cock Jitse" userId="9cc8e242-c866-4cc7-a24e-e9b48782583a" providerId="ADAL" clId="{9DBF5292-BC0B-490C-9C4B-C1EE5EC31F5B}" dt="2024-03-11T23:04:51.106" v="684" actId="47"/>
        <pc:sldMkLst>
          <pc:docMk/>
          <pc:sldMk cId="0" sldId="358"/>
        </pc:sldMkLst>
      </pc:sldChg>
      <pc:sldChg chg="del">
        <pc:chgData name="De Cock Jitse" userId="9cc8e242-c866-4cc7-a24e-e9b48782583a" providerId="ADAL" clId="{9DBF5292-BC0B-490C-9C4B-C1EE5EC31F5B}" dt="2024-03-11T23:04:51.106" v="684" actId="47"/>
        <pc:sldMkLst>
          <pc:docMk/>
          <pc:sldMk cId="2962502964" sldId="365"/>
        </pc:sldMkLst>
      </pc:sldChg>
      <pc:sldChg chg="del">
        <pc:chgData name="De Cock Jitse" userId="9cc8e242-c866-4cc7-a24e-e9b48782583a" providerId="ADAL" clId="{9DBF5292-BC0B-490C-9C4B-C1EE5EC31F5B}" dt="2024-03-11T23:04:51.106" v="684" actId="47"/>
        <pc:sldMkLst>
          <pc:docMk/>
          <pc:sldMk cId="792021542" sldId="366"/>
        </pc:sldMkLst>
      </pc:sldChg>
      <pc:sldChg chg="del">
        <pc:chgData name="De Cock Jitse" userId="9cc8e242-c866-4cc7-a24e-e9b48782583a" providerId="ADAL" clId="{9DBF5292-BC0B-490C-9C4B-C1EE5EC31F5B}" dt="2024-03-11T23:04:51.106" v="684" actId="47"/>
        <pc:sldMkLst>
          <pc:docMk/>
          <pc:sldMk cId="2107850862" sldId="369"/>
        </pc:sldMkLst>
      </pc:sldChg>
      <pc:sldChg chg="del">
        <pc:chgData name="De Cock Jitse" userId="9cc8e242-c866-4cc7-a24e-e9b48782583a" providerId="ADAL" clId="{9DBF5292-BC0B-490C-9C4B-C1EE5EC31F5B}" dt="2024-03-11T23:04:51.106" v="684" actId="47"/>
        <pc:sldMkLst>
          <pc:docMk/>
          <pc:sldMk cId="2062473120" sldId="370"/>
        </pc:sldMkLst>
      </pc:sldChg>
      <pc:sldChg chg="del">
        <pc:chgData name="De Cock Jitse" userId="9cc8e242-c866-4cc7-a24e-e9b48782583a" providerId="ADAL" clId="{9DBF5292-BC0B-490C-9C4B-C1EE5EC31F5B}" dt="2024-03-11T23:04:51.106" v="684" actId="47"/>
        <pc:sldMkLst>
          <pc:docMk/>
          <pc:sldMk cId="2736561367" sldId="375"/>
        </pc:sldMkLst>
      </pc:sldChg>
      <pc:sldChg chg="del">
        <pc:chgData name="De Cock Jitse" userId="9cc8e242-c866-4cc7-a24e-e9b48782583a" providerId="ADAL" clId="{9DBF5292-BC0B-490C-9C4B-C1EE5EC31F5B}" dt="2024-03-11T23:04:51.106" v="684" actId="47"/>
        <pc:sldMkLst>
          <pc:docMk/>
          <pc:sldMk cId="1975522630" sldId="376"/>
        </pc:sldMkLst>
      </pc:sldChg>
      <pc:sldChg chg="del">
        <pc:chgData name="De Cock Jitse" userId="9cc8e242-c866-4cc7-a24e-e9b48782583a" providerId="ADAL" clId="{9DBF5292-BC0B-490C-9C4B-C1EE5EC31F5B}" dt="2024-03-11T23:04:51.106" v="684" actId="47"/>
        <pc:sldMkLst>
          <pc:docMk/>
          <pc:sldMk cId="2526671498" sldId="377"/>
        </pc:sldMkLst>
      </pc:sldChg>
      <pc:sldChg chg="del">
        <pc:chgData name="De Cock Jitse" userId="9cc8e242-c866-4cc7-a24e-e9b48782583a" providerId="ADAL" clId="{9DBF5292-BC0B-490C-9C4B-C1EE5EC31F5B}" dt="2024-03-11T23:04:51.106" v="684" actId="47"/>
        <pc:sldMkLst>
          <pc:docMk/>
          <pc:sldMk cId="2591183458" sldId="378"/>
        </pc:sldMkLst>
      </pc:sldChg>
      <pc:sldChg chg="del">
        <pc:chgData name="De Cock Jitse" userId="9cc8e242-c866-4cc7-a24e-e9b48782583a" providerId="ADAL" clId="{9DBF5292-BC0B-490C-9C4B-C1EE5EC31F5B}" dt="2024-03-11T23:04:51.106" v="684" actId="47"/>
        <pc:sldMkLst>
          <pc:docMk/>
          <pc:sldMk cId="2609767010" sldId="383"/>
        </pc:sldMkLst>
      </pc:sldChg>
      <pc:sldChg chg="del">
        <pc:chgData name="De Cock Jitse" userId="9cc8e242-c866-4cc7-a24e-e9b48782583a" providerId="ADAL" clId="{9DBF5292-BC0B-490C-9C4B-C1EE5EC31F5B}" dt="2024-03-11T23:04:51.106" v="684" actId="47"/>
        <pc:sldMkLst>
          <pc:docMk/>
          <pc:sldMk cId="3405386987" sldId="385"/>
        </pc:sldMkLst>
      </pc:sldChg>
      <pc:sldChg chg="del">
        <pc:chgData name="De Cock Jitse" userId="9cc8e242-c866-4cc7-a24e-e9b48782583a" providerId="ADAL" clId="{9DBF5292-BC0B-490C-9C4B-C1EE5EC31F5B}" dt="2024-03-11T23:04:51.106" v="684" actId="47"/>
        <pc:sldMkLst>
          <pc:docMk/>
          <pc:sldMk cId="1606440056" sldId="397"/>
        </pc:sldMkLst>
      </pc:sldChg>
      <pc:sldChg chg="del">
        <pc:chgData name="De Cock Jitse" userId="9cc8e242-c866-4cc7-a24e-e9b48782583a" providerId="ADAL" clId="{9DBF5292-BC0B-490C-9C4B-C1EE5EC31F5B}" dt="2024-03-11T23:04:51.106" v="684" actId="47"/>
        <pc:sldMkLst>
          <pc:docMk/>
          <pc:sldMk cId="2668448455" sldId="398"/>
        </pc:sldMkLst>
      </pc:sldChg>
      <pc:sldChg chg="del">
        <pc:chgData name="De Cock Jitse" userId="9cc8e242-c866-4cc7-a24e-e9b48782583a" providerId="ADAL" clId="{9DBF5292-BC0B-490C-9C4B-C1EE5EC31F5B}" dt="2024-03-11T23:04:51.106" v="684" actId="47"/>
        <pc:sldMkLst>
          <pc:docMk/>
          <pc:sldMk cId="2708751063" sldId="399"/>
        </pc:sldMkLst>
      </pc:sldChg>
      <pc:sldChg chg="del">
        <pc:chgData name="De Cock Jitse" userId="9cc8e242-c866-4cc7-a24e-e9b48782583a" providerId="ADAL" clId="{9DBF5292-BC0B-490C-9C4B-C1EE5EC31F5B}" dt="2024-03-11T23:04:51.106" v="684" actId="47"/>
        <pc:sldMkLst>
          <pc:docMk/>
          <pc:sldMk cId="2977543360" sldId="400"/>
        </pc:sldMkLst>
      </pc:sldChg>
      <pc:sldChg chg="del">
        <pc:chgData name="De Cock Jitse" userId="9cc8e242-c866-4cc7-a24e-e9b48782583a" providerId="ADAL" clId="{9DBF5292-BC0B-490C-9C4B-C1EE5EC31F5B}" dt="2024-03-11T23:04:51.106" v="684" actId="47"/>
        <pc:sldMkLst>
          <pc:docMk/>
          <pc:sldMk cId="3181335618" sldId="401"/>
        </pc:sldMkLst>
      </pc:sldChg>
      <pc:sldChg chg="del">
        <pc:chgData name="De Cock Jitse" userId="9cc8e242-c866-4cc7-a24e-e9b48782583a" providerId="ADAL" clId="{9DBF5292-BC0B-490C-9C4B-C1EE5EC31F5B}" dt="2024-03-11T23:04:51.106" v="684" actId="47"/>
        <pc:sldMkLst>
          <pc:docMk/>
          <pc:sldMk cId="132855085" sldId="402"/>
        </pc:sldMkLst>
      </pc:sldChg>
      <pc:sldChg chg="del">
        <pc:chgData name="De Cock Jitse" userId="9cc8e242-c866-4cc7-a24e-e9b48782583a" providerId="ADAL" clId="{9DBF5292-BC0B-490C-9C4B-C1EE5EC31F5B}" dt="2024-03-11T23:04:51.106" v="684" actId="47"/>
        <pc:sldMkLst>
          <pc:docMk/>
          <pc:sldMk cId="644065015" sldId="406"/>
        </pc:sldMkLst>
      </pc:sldChg>
      <pc:sldChg chg="del">
        <pc:chgData name="De Cock Jitse" userId="9cc8e242-c866-4cc7-a24e-e9b48782583a" providerId="ADAL" clId="{9DBF5292-BC0B-490C-9C4B-C1EE5EC31F5B}" dt="2024-03-11T23:04:51.106" v="684" actId="47"/>
        <pc:sldMkLst>
          <pc:docMk/>
          <pc:sldMk cId="806965566" sldId="410"/>
        </pc:sldMkLst>
      </pc:sldChg>
      <pc:sldChg chg="del">
        <pc:chgData name="De Cock Jitse" userId="9cc8e242-c866-4cc7-a24e-e9b48782583a" providerId="ADAL" clId="{9DBF5292-BC0B-490C-9C4B-C1EE5EC31F5B}" dt="2024-03-11T23:04:51.106" v="684" actId="47"/>
        <pc:sldMkLst>
          <pc:docMk/>
          <pc:sldMk cId="480351204" sldId="411"/>
        </pc:sldMkLst>
      </pc:sldChg>
      <pc:sldChg chg="del">
        <pc:chgData name="De Cock Jitse" userId="9cc8e242-c866-4cc7-a24e-e9b48782583a" providerId="ADAL" clId="{9DBF5292-BC0B-490C-9C4B-C1EE5EC31F5B}" dt="2024-03-11T23:04:51.106" v="684" actId="47"/>
        <pc:sldMkLst>
          <pc:docMk/>
          <pc:sldMk cId="841976843" sldId="413"/>
        </pc:sldMkLst>
      </pc:sldChg>
      <pc:sldChg chg="del">
        <pc:chgData name="De Cock Jitse" userId="9cc8e242-c866-4cc7-a24e-e9b48782583a" providerId="ADAL" clId="{9DBF5292-BC0B-490C-9C4B-C1EE5EC31F5B}" dt="2024-03-11T23:04:51.106" v="684" actId="47"/>
        <pc:sldMkLst>
          <pc:docMk/>
          <pc:sldMk cId="1512605477" sldId="414"/>
        </pc:sldMkLst>
      </pc:sldChg>
      <pc:sldChg chg="del">
        <pc:chgData name="De Cock Jitse" userId="9cc8e242-c866-4cc7-a24e-e9b48782583a" providerId="ADAL" clId="{9DBF5292-BC0B-490C-9C4B-C1EE5EC31F5B}" dt="2024-03-11T23:04:51.106" v="684" actId="47"/>
        <pc:sldMkLst>
          <pc:docMk/>
          <pc:sldMk cId="1336545697" sldId="416"/>
        </pc:sldMkLst>
      </pc:sldChg>
      <pc:sldChg chg="del">
        <pc:chgData name="De Cock Jitse" userId="9cc8e242-c866-4cc7-a24e-e9b48782583a" providerId="ADAL" clId="{9DBF5292-BC0B-490C-9C4B-C1EE5EC31F5B}" dt="2024-03-11T23:04:51.106" v="684" actId="47"/>
        <pc:sldMkLst>
          <pc:docMk/>
          <pc:sldMk cId="118892534" sldId="417"/>
        </pc:sldMkLst>
      </pc:sldChg>
      <pc:sldChg chg="del">
        <pc:chgData name="De Cock Jitse" userId="9cc8e242-c866-4cc7-a24e-e9b48782583a" providerId="ADAL" clId="{9DBF5292-BC0B-490C-9C4B-C1EE5EC31F5B}" dt="2024-03-11T23:04:51.106" v="684" actId="47"/>
        <pc:sldMkLst>
          <pc:docMk/>
          <pc:sldMk cId="641598085" sldId="418"/>
        </pc:sldMkLst>
      </pc:sldChg>
      <pc:sldChg chg="del">
        <pc:chgData name="De Cock Jitse" userId="9cc8e242-c866-4cc7-a24e-e9b48782583a" providerId="ADAL" clId="{9DBF5292-BC0B-490C-9C4B-C1EE5EC31F5B}" dt="2024-03-11T23:04:51.106" v="684" actId="47"/>
        <pc:sldMkLst>
          <pc:docMk/>
          <pc:sldMk cId="164944565" sldId="420"/>
        </pc:sldMkLst>
      </pc:sldChg>
      <pc:sldChg chg="del">
        <pc:chgData name="De Cock Jitse" userId="9cc8e242-c866-4cc7-a24e-e9b48782583a" providerId="ADAL" clId="{9DBF5292-BC0B-490C-9C4B-C1EE5EC31F5B}" dt="2024-03-11T23:04:51.106" v="684" actId="47"/>
        <pc:sldMkLst>
          <pc:docMk/>
          <pc:sldMk cId="3987169517" sldId="433"/>
        </pc:sldMkLst>
      </pc:sldChg>
      <pc:sldChg chg="del">
        <pc:chgData name="De Cock Jitse" userId="9cc8e242-c866-4cc7-a24e-e9b48782583a" providerId="ADAL" clId="{9DBF5292-BC0B-490C-9C4B-C1EE5EC31F5B}" dt="2024-03-11T23:04:51.106" v="684" actId="47"/>
        <pc:sldMkLst>
          <pc:docMk/>
          <pc:sldMk cId="2842746728" sldId="434"/>
        </pc:sldMkLst>
      </pc:sldChg>
      <pc:sldChg chg="del">
        <pc:chgData name="De Cock Jitse" userId="9cc8e242-c866-4cc7-a24e-e9b48782583a" providerId="ADAL" clId="{9DBF5292-BC0B-490C-9C4B-C1EE5EC31F5B}" dt="2024-03-11T23:04:51.106" v="684" actId="47"/>
        <pc:sldMkLst>
          <pc:docMk/>
          <pc:sldMk cId="3740271494" sldId="435"/>
        </pc:sldMkLst>
      </pc:sldChg>
      <pc:sldChg chg="del">
        <pc:chgData name="De Cock Jitse" userId="9cc8e242-c866-4cc7-a24e-e9b48782583a" providerId="ADAL" clId="{9DBF5292-BC0B-490C-9C4B-C1EE5EC31F5B}" dt="2024-03-11T23:04:51.106" v="684" actId="47"/>
        <pc:sldMkLst>
          <pc:docMk/>
          <pc:sldMk cId="944668036" sldId="438"/>
        </pc:sldMkLst>
      </pc:sldChg>
      <pc:sldChg chg="del">
        <pc:chgData name="De Cock Jitse" userId="9cc8e242-c866-4cc7-a24e-e9b48782583a" providerId="ADAL" clId="{9DBF5292-BC0B-490C-9C4B-C1EE5EC31F5B}" dt="2024-03-11T23:04:51.106" v="684" actId="47"/>
        <pc:sldMkLst>
          <pc:docMk/>
          <pc:sldMk cId="1062503367" sldId="439"/>
        </pc:sldMkLst>
      </pc:sldChg>
      <pc:sldChg chg="del">
        <pc:chgData name="De Cock Jitse" userId="9cc8e242-c866-4cc7-a24e-e9b48782583a" providerId="ADAL" clId="{9DBF5292-BC0B-490C-9C4B-C1EE5EC31F5B}" dt="2024-03-11T23:04:51.106" v="684" actId="47"/>
        <pc:sldMkLst>
          <pc:docMk/>
          <pc:sldMk cId="654335496" sldId="440"/>
        </pc:sldMkLst>
      </pc:sldChg>
      <pc:sldChg chg="del">
        <pc:chgData name="De Cock Jitse" userId="9cc8e242-c866-4cc7-a24e-e9b48782583a" providerId="ADAL" clId="{9DBF5292-BC0B-490C-9C4B-C1EE5EC31F5B}" dt="2024-03-11T23:04:51.106" v="684" actId="47"/>
        <pc:sldMkLst>
          <pc:docMk/>
          <pc:sldMk cId="2802506973" sldId="448"/>
        </pc:sldMkLst>
      </pc:sldChg>
      <pc:sldChg chg="del">
        <pc:chgData name="De Cock Jitse" userId="9cc8e242-c866-4cc7-a24e-e9b48782583a" providerId="ADAL" clId="{9DBF5292-BC0B-490C-9C4B-C1EE5EC31F5B}" dt="2024-03-11T23:04:51.106" v="684" actId="47"/>
        <pc:sldMkLst>
          <pc:docMk/>
          <pc:sldMk cId="2047369762" sldId="449"/>
        </pc:sldMkLst>
      </pc:sldChg>
      <pc:sldChg chg="del">
        <pc:chgData name="De Cock Jitse" userId="9cc8e242-c866-4cc7-a24e-e9b48782583a" providerId="ADAL" clId="{9DBF5292-BC0B-490C-9C4B-C1EE5EC31F5B}" dt="2024-03-11T23:04:51.106" v="684" actId="47"/>
        <pc:sldMkLst>
          <pc:docMk/>
          <pc:sldMk cId="4043002388" sldId="450"/>
        </pc:sldMkLst>
      </pc:sldChg>
      <pc:sldChg chg="del">
        <pc:chgData name="De Cock Jitse" userId="9cc8e242-c866-4cc7-a24e-e9b48782583a" providerId="ADAL" clId="{9DBF5292-BC0B-490C-9C4B-C1EE5EC31F5B}" dt="2024-03-11T23:04:51.106" v="684" actId="47"/>
        <pc:sldMkLst>
          <pc:docMk/>
          <pc:sldMk cId="281527000" sldId="451"/>
        </pc:sldMkLst>
      </pc:sldChg>
      <pc:sldChg chg="del">
        <pc:chgData name="De Cock Jitse" userId="9cc8e242-c866-4cc7-a24e-e9b48782583a" providerId="ADAL" clId="{9DBF5292-BC0B-490C-9C4B-C1EE5EC31F5B}" dt="2024-03-11T23:04:51.106" v="684" actId="47"/>
        <pc:sldMkLst>
          <pc:docMk/>
          <pc:sldMk cId="2099704048" sldId="452"/>
        </pc:sldMkLst>
      </pc:sldChg>
      <pc:sldChg chg="del">
        <pc:chgData name="De Cock Jitse" userId="9cc8e242-c866-4cc7-a24e-e9b48782583a" providerId="ADAL" clId="{9DBF5292-BC0B-490C-9C4B-C1EE5EC31F5B}" dt="2024-03-11T23:04:51.106" v="684" actId="47"/>
        <pc:sldMkLst>
          <pc:docMk/>
          <pc:sldMk cId="3088750614" sldId="453"/>
        </pc:sldMkLst>
      </pc:sldChg>
      <pc:sldChg chg="del">
        <pc:chgData name="De Cock Jitse" userId="9cc8e242-c866-4cc7-a24e-e9b48782583a" providerId="ADAL" clId="{9DBF5292-BC0B-490C-9C4B-C1EE5EC31F5B}" dt="2024-03-11T23:04:51.106" v="684" actId="47"/>
        <pc:sldMkLst>
          <pc:docMk/>
          <pc:sldMk cId="1314910248" sldId="454"/>
        </pc:sldMkLst>
      </pc:sldChg>
      <pc:sldChg chg="del">
        <pc:chgData name="De Cock Jitse" userId="9cc8e242-c866-4cc7-a24e-e9b48782583a" providerId="ADAL" clId="{9DBF5292-BC0B-490C-9C4B-C1EE5EC31F5B}" dt="2024-03-11T23:04:51.106" v="684" actId="47"/>
        <pc:sldMkLst>
          <pc:docMk/>
          <pc:sldMk cId="3323891988" sldId="480"/>
        </pc:sldMkLst>
      </pc:sldChg>
      <pc:sldChg chg="del">
        <pc:chgData name="De Cock Jitse" userId="9cc8e242-c866-4cc7-a24e-e9b48782583a" providerId="ADAL" clId="{9DBF5292-BC0B-490C-9C4B-C1EE5EC31F5B}" dt="2024-03-11T23:04:51.106" v="684" actId="47"/>
        <pc:sldMkLst>
          <pc:docMk/>
          <pc:sldMk cId="2374892309" sldId="481"/>
        </pc:sldMkLst>
      </pc:sldChg>
      <pc:sldChg chg="del">
        <pc:chgData name="De Cock Jitse" userId="9cc8e242-c866-4cc7-a24e-e9b48782583a" providerId="ADAL" clId="{9DBF5292-BC0B-490C-9C4B-C1EE5EC31F5B}" dt="2024-03-11T23:04:51.106" v="684" actId="47"/>
        <pc:sldMkLst>
          <pc:docMk/>
          <pc:sldMk cId="2520544332" sldId="483"/>
        </pc:sldMkLst>
      </pc:sldChg>
      <pc:sldChg chg="del">
        <pc:chgData name="De Cock Jitse" userId="9cc8e242-c866-4cc7-a24e-e9b48782583a" providerId="ADAL" clId="{9DBF5292-BC0B-490C-9C4B-C1EE5EC31F5B}" dt="2024-03-11T23:04:51.106" v="684" actId="47"/>
        <pc:sldMkLst>
          <pc:docMk/>
          <pc:sldMk cId="2206349014" sldId="489"/>
        </pc:sldMkLst>
      </pc:sldChg>
      <pc:sldChg chg="del">
        <pc:chgData name="De Cock Jitse" userId="9cc8e242-c866-4cc7-a24e-e9b48782583a" providerId="ADAL" clId="{9DBF5292-BC0B-490C-9C4B-C1EE5EC31F5B}" dt="2024-03-11T23:04:51.106" v="684" actId="47"/>
        <pc:sldMkLst>
          <pc:docMk/>
          <pc:sldMk cId="4182289979" sldId="492"/>
        </pc:sldMkLst>
      </pc:sldChg>
      <pc:sldChg chg="del">
        <pc:chgData name="De Cock Jitse" userId="9cc8e242-c866-4cc7-a24e-e9b48782583a" providerId="ADAL" clId="{9DBF5292-BC0B-490C-9C4B-C1EE5EC31F5B}" dt="2024-03-11T23:04:51.106" v="684" actId="47"/>
        <pc:sldMkLst>
          <pc:docMk/>
          <pc:sldMk cId="2446677913" sldId="495"/>
        </pc:sldMkLst>
      </pc:sldChg>
      <pc:sldChg chg="del">
        <pc:chgData name="De Cock Jitse" userId="9cc8e242-c866-4cc7-a24e-e9b48782583a" providerId="ADAL" clId="{9DBF5292-BC0B-490C-9C4B-C1EE5EC31F5B}" dt="2024-03-11T23:04:51.106" v="684" actId="47"/>
        <pc:sldMkLst>
          <pc:docMk/>
          <pc:sldMk cId="3344306600" sldId="510"/>
        </pc:sldMkLst>
      </pc:sldChg>
      <pc:sldChg chg="del">
        <pc:chgData name="De Cock Jitse" userId="9cc8e242-c866-4cc7-a24e-e9b48782583a" providerId="ADAL" clId="{9DBF5292-BC0B-490C-9C4B-C1EE5EC31F5B}" dt="2024-03-11T23:04:51.106" v="684" actId="47"/>
        <pc:sldMkLst>
          <pc:docMk/>
          <pc:sldMk cId="770848760" sldId="511"/>
        </pc:sldMkLst>
      </pc:sldChg>
      <pc:sldChg chg="del">
        <pc:chgData name="De Cock Jitse" userId="9cc8e242-c866-4cc7-a24e-e9b48782583a" providerId="ADAL" clId="{9DBF5292-BC0B-490C-9C4B-C1EE5EC31F5B}" dt="2024-03-11T23:04:51.106" v="684" actId="47"/>
        <pc:sldMkLst>
          <pc:docMk/>
          <pc:sldMk cId="1958576608" sldId="512"/>
        </pc:sldMkLst>
      </pc:sldChg>
      <pc:sldChg chg="del">
        <pc:chgData name="De Cock Jitse" userId="9cc8e242-c866-4cc7-a24e-e9b48782583a" providerId="ADAL" clId="{9DBF5292-BC0B-490C-9C4B-C1EE5EC31F5B}" dt="2024-03-11T23:04:51.106" v="684" actId="47"/>
        <pc:sldMkLst>
          <pc:docMk/>
          <pc:sldMk cId="2156191360" sldId="513"/>
        </pc:sldMkLst>
      </pc:sldChg>
      <pc:sldChg chg="del">
        <pc:chgData name="De Cock Jitse" userId="9cc8e242-c866-4cc7-a24e-e9b48782583a" providerId="ADAL" clId="{9DBF5292-BC0B-490C-9C4B-C1EE5EC31F5B}" dt="2024-03-11T23:04:51.106" v="684" actId="47"/>
        <pc:sldMkLst>
          <pc:docMk/>
          <pc:sldMk cId="3507550981" sldId="516"/>
        </pc:sldMkLst>
      </pc:sldChg>
      <pc:sldChg chg="del">
        <pc:chgData name="De Cock Jitse" userId="9cc8e242-c866-4cc7-a24e-e9b48782583a" providerId="ADAL" clId="{9DBF5292-BC0B-490C-9C4B-C1EE5EC31F5B}" dt="2024-03-11T23:04:51.106" v="684" actId="47"/>
        <pc:sldMkLst>
          <pc:docMk/>
          <pc:sldMk cId="3315440669" sldId="519"/>
        </pc:sldMkLst>
      </pc:sldChg>
      <pc:sldChg chg="del">
        <pc:chgData name="De Cock Jitse" userId="9cc8e242-c866-4cc7-a24e-e9b48782583a" providerId="ADAL" clId="{9DBF5292-BC0B-490C-9C4B-C1EE5EC31F5B}" dt="2024-03-11T23:04:51.106" v="684" actId="47"/>
        <pc:sldMkLst>
          <pc:docMk/>
          <pc:sldMk cId="3668919090" sldId="520"/>
        </pc:sldMkLst>
      </pc:sldChg>
      <pc:sldChg chg="del">
        <pc:chgData name="De Cock Jitse" userId="9cc8e242-c866-4cc7-a24e-e9b48782583a" providerId="ADAL" clId="{9DBF5292-BC0B-490C-9C4B-C1EE5EC31F5B}" dt="2024-03-11T23:04:51.106" v="684" actId="47"/>
        <pc:sldMkLst>
          <pc:docMk/>
          <pc:sldMk cId="1566723652" sldId="521"/>
        </pc:sldMkLst>
      </pc:sldChg>
      <pc:sldChg chg="del">
        <pc:chgData name="De Cock Jitse" userId="9cc8e242-c866-4cc7-a24e-e9b48782583a" providerId="ADAL" clId="{9DBF5292-BC0B-490C-9C4B-C1EE5EC31F5B}" dt="2024-03-11T23:04:51.106" v="684" actId="47"/>
        <pc:sldMkLst>
          <pc:docMk/>
          <pc:sldMk cId="1446071592" sldId="524"/>
        </pc:sldMkLst>
      </pc:sldChg>
      <pc:sldChg chg="del">
        <pc:chgData name="De Cock Jitse" userId="9cc8e242-c866-4cc7-a24e-e9b48782583a" providerId="ADAL" clId="{9DBF5292-BC0B-490C-9C4B-C1EE5EC31F5B}" dt="2024-03-11T23:04:51.106" v="684" actId="47"/>
        <pc:sldMkLst>
          <pc:docMk/>
          <pc:sldMk cId="2043484772" sldId="525"/>
        </pc:sldMkLst>
      </pc:sldChg>
      <pc:sldChg chg="del">
        <pc:chgData name="De Cock Jitse" userId="9cc8e242-c866-4cc7-a24e-e9b48782583a" providerId="ADAL" clId="{9DBF5292-BC0B-490C-9C4B-C1EE5EC31F5B}" dt="2024-03-11T23:04:51.106" v="684" actId="47"/>
        <pc:sldMkLst>
          <pc:docMk/>
          <pc:sldMk cId="3511352794" sldId="526"/>
        </pc:sldMkLst>
      </pc:sldChg>
      <pc:sldChg chg="del">
        <pc:chgData name="De Cock Jitse" userId="9cc8e242-c866-4cc7-a24e-e9b48782583a" providerId="ADAL" clId="{9DBF5292-BC0B-490C-9C4B-C1EE5EC31F5B}" dt="2024-03-11T23:04:51.106" v="684" actId="47"/>
        <pc:sldMkLst>
          <pc:docMk/>
          <pc:sldMk cId="1077586565" sldId="527"/>
        </pc:sldMkLst>
      </pc:sldChg>
      <pc:sldChg chg="del">
        <pc:chgData name="De Cock Jitse" userId="9cc8e242-c866-4cc7-a24e-e9b48782583a" providerId="ADAL" clId="{9DBF5292-BC0B-490C-9C4B-C1EE5EC31F5B}" dt="2024-03-11T23:04:51.106" v="684" actId="47"/>
        <pc:sldMkLst>
          <pc:docMk/>
          <pc:sldMk cId="3232355786" sldId="528"/>
        </pc:sldMkLst>
      </pc:sldChg>
      <pc:sldChg chg="del">
        <pc:chgData name="De Cock Jitse" userId="9cc8e242-c866-4cc7-a24e-e9b48782583a" providerId="ADAL" clId="{9DBF5292-BC0B-490C-9C4B-C1EE5EC31F5B}" dt="2024-03-11T23:04:51.106" v="684" actId="47"/>
        <pc:sldMkLst>
          <pc:docMk/>
          <pc:sldMk cId="553400965" sldId="529"/>
        </pc:sldMkLst>
      </pc:sldChg>
      <pc:sldChg chg="del">
        <pc:chgData name="De Cock Jitse" userId="9cc8e242-c866-4cc7-a24e-e9b48782583a" providerId="ADAL" clId="{9DBF5292-BC0B-490C-9C4B-C1EE5EC31F5B}" dt="2024-03-11T23:04:51.106" v="684" actId="47"/>
        <pc:sldMkLst>
          <pc:docMk/>
          <pc:sldMk cId="23661964" sldId="530"/>
        </pc:sldMkLst>
      </pc:sldChg>
      <pc:sldChg chg="del">
        <pc:chgData name="De Cock Jitse" userId="9cc8e242-c866-4cc7-a24e-e9b48782583a" providerId="ADAL" clId="{9DBF5292-BC0B-490C-9C4B-C1EE5EC31F5B}" dt="2024-03-11T23:04:51.106" v="684" actId="47"/>
        <pc:sldMkLst>
          <pc:docMk/>
          <pc:sldMk cId="1587001977" sldId="532"/>
        </pc:sldMkLst>
      </pc:sldChg>
      <pc:sldChg chg="del">
        <pc:chgData name="De Cock Jitse" userId="9cc8e242-c866-4cc7-a24e-e9b48782583a" providerId="ADAL" clId="{9DBF5292-BC0B-490C-9C4B-C1EE5EC31F5B}" dt="2024-03-11T23:04:51.106" v="684" actId="47"/>
        <pc:sldMkLst>
          <pc:docMk/>
          <pc:sldMk cId="3160534841" sldId="533"/>
        </pc:sldMkLst>
      </pc:sldChg>
      <pc:sldChg chg="del">
        <pc:chgData name="De Cock Jitse" userId="9cc8e242-c866-4cc7-a24e-e9b48782583a" providerId="ADAL" clId="{9DBF5292-BC0B-490C-9C4B-C1EE5EC31F5B}" dt="2024-03-11T23:04:51.106" v="684" actId="47"/>
        <pc:sldMkLst>
          <pc:docMk/>
          <pc:sldMk cId="2708512309" sldId="534"/>
        </pc:sldMkLst>
      </pc:sldChg>
      <pc:sldChg chg="del">
        <pc:chgData name="De Cock Jitse" userId="9cc8e242-c866-4cc7-a24e-e9b48782583a" providerId="ADAL" clId="{9DBF5292-BC0B-490C-9C4B-C1EE5EC31F5B}" dt="2024-03-11T23:04:51.106" v="684" actId="47"/>
        <pc:sldMkLst>
          <pc:docMk/>
          <pc:sldMk cId="2979005138" sldId="535"/>
        </pc:sldMkLst>
      </pc:sldChg>
      <pc:sldChg chg="del">
        <pc:chgData name="De Cock Jitse" userId="9cc8e242-c866-4cc7-a24e-e9b48782583a" providerId="ADAL" clId="{9DBF5292-BC0B-490C-9C4B-C1EE5EC31F5B}" dt="2024-03-11T23:04:51.106" v="684" actId="47"/>
        <pc:sldMkLst>
          <pc:docMk/>
          <pc:sldMk cId="2648855905" sldId="536"/>
        </pc:sldMkLst>
      </pc:sldChg>
      <pc:sldChg chg="del">
        <pc:chgData name="De Cock Jitse" userId="9cc8e242-c866-4cc7-a24e-e9b48782583a" providerId="ADAL" clId="{9DBF5292-BC0B-490C-9C4B-C1EE5EC31F5B}" dt="2024-03-11T23:04:51.106" v="684" actId="47"/>
        <pc:sldMkLst>
          <pc:docMk/>
          <pc:sldMk cId="4053179451" sldId="537"/>
        </pc:sldMkLst>
      </pc:sldChg>
      <pc:sldChg chg="del">
        <pc:chgData name="De Cock Jitse" userId="9cc8e242-c866-4cc7-a24e-e9b48782583a" providerId="ADAL" clId="{9DBF5292-BC0B-490C-9C4B-C1EE5EC31F5B}" dt="2024-03-11T23:04:51.106" v="684" actId="47"/>
        <pc:sldMkLst>
          <pc:docMk/>
          <pc:sldMk cId="484640512" sldId="539"/>
        </pc:sldMkLst>
      </pc:sldChg>
      <pc:sldChg chg="del">
        <pc:chgData name="De Cock Jitse" userId="9cc8e242-c866-4cc7-a24e-e9b48782583a" providerId="ADAL" clId="{9DBF5292-BC0B-490C-9C4B-C1EE5EC31F5B}" dt="2024-03-11T23:04:51.106" v="684" actId="47"/>
        <pc:sldMkLst>
          <pc:docMk/>
          <pc:sldMk cId="2793028261" sldId="540"/>
        </pc:sldMkLst>
      </pc:sldChg>
      <pc:sldChg chg="del">
        <pc:chgData name="De Cock Jitse" userId="9cc8e242-c866-4cc7-a24e-e9b48782583a" providerId="ADAL" clId="{9DBF5292-BC0B-490C-9C4B-C1EE5EC31F5B}" dt="2024-03-11T23:04:51.106" v="684" actId="47"/>
        <pc:sldMkLst>
          <pc:docMk/>
          <pc:sldMk cId="2268613985" sldId="541"/>
        </pc:sldMkLst>
      </pc:sldChg>
      <pc:sldChg chg="del">
        <pc:chgData name="De Cock Jitse" userId="9cc8e242-c866-4cc7-a24e-e9b48782583a" providerId="ADAL" clId="{9DBF5292-BC0B-490C-9C4B-C1EE5EC31F5B}" dt="2024-03-11T23:04:51.106" v="684" actId="47"/>
        <pc:sldMkLst>
          <pc:docMk/>
          <pc:sldMk cId="740213815" sldId="542"/>
        </pc:sldMkLst>
      </pc:sldChg>
      <pc:sldChg chg="del">
        <pc:chgData name="De Cock Jitse" userId="9cc8e242-c866-4cc7-a24e-e9b48782583a" providerId="ADAL" clId="{9DBF5292-BC0B-490C-9C4B-C1EE5EC31F5B}" dt="2024-03-11T23:04:51.106" v="684" actId="47"/>
        <pc:sldMkLst>
          <pc:docMk/>
          <pc:sldMk cId="1510479028" sldId="546"/>
        </pc:sldMkLst>
      </pc:sldChg>
      <pc:sldChg chg="del">
        <pc:chgData name="De Cock Jitse" userId="9cc8e242-c866-4cc7-a24e-e9b48782583a" providerId="ADAL" clId="{9DBF5292-BC0B-490C-9C4B-C1EE5EC31F5B}" dt="2024-03-11T23:04:51.106" v="684" actId="47"/>
        <pc:sldMkLst>
          <pc:docMk/>
          <pc:sldMk cId="1203956166" sldId="547"/>
        </pc:sldMkLst>
      </pc:sldChg>
      <pc:sldChg chg="del">
        <pc:chgData name="De Cock Jitse" userId="9cc8e242-c866-4cc7-a24e-e9b48782583a" providerId="ADAL" clId="{9DBF5292-BC0B-490C-9C4B-C1EE5EC31F5B}" dt="2024-03-11T23:04:51.106" v="684" actId="47"/>
        <pc:sldMkLst>
          <pc:docMk/>
          <pc:sldMk cId="2669075268" sldId="548"/>
        </pc:sldMkLst>
      </pc:sldChg>
      <pc:sldChg chg="del">
        <pc:chgData name="De Cock Jitse" userId="9cc8e242-c866-4cc7-a24e-e9b48782583a" providerId="ADAL" clId="{9DBF5292-BC0B-490C-9C4B-C1EE5EC31F5B}" dt="2024-03-11T23:04:51.106" v="684" actId="47"/>
        <pc:sldMkLst>
          <pc:docMk/>
          <pc:sldMk cId="3619311133" sldId="549"/>
        </pc:sldMkLst>
      </pc:sldChg>
      <pc:sldChg chg="del">
        <pc:chgData name="De Cock Jitse" userId="9cc8e242-c866-4cc7-a24e-e9b48782583a" providerId="ADAL" clId="{9DBF5292-BC0B-490C-9C4B-C1EE5EC31F5B}" dt="2024-03-11T23:04:51.106" v="684" actId="47"/>
        <pc:sldMkLst>
          <pc:docMk/>
          <pc:sldMk cId="312531825" sldId="550"/>
        </pc:sldMkLst>
      </pc:sldChg>
      <pc:sldChg chg="del">
        <pc:chgData name="De Cock Jitse" userId="9cc8e242-c866-4cc7-a24e-e9b48782583a" providerId="ADAL" clId="{9DBF5292-BC0B-490C-9C4B-C1EE5EC31F5B}" dt="2024-03-11T23:04:51.106" v="684" actId="47"/>
        <pc:sldMkLst>
          <pc:docMk/>
          <pc:sldMk cId="3616588647" sldId="551"/>
        </pc:sldMkLst>
      </pc:sldChg>
      <pc:sldChg chg="del">
        <pc:chgData name="De Cock Jitse" userId="9cc8e242-c866-4cc7-a24e-e9b48782583a" providerId="ADAL" clId="{9DBF5292-BC0B-490C-9C4B-C1EE5EC31F5B}" dt="2024-03-11T23:04:51.106" v="684" actId="47"/>
        <pc:sldMkLst>
          <pc:docMk/>
          <pc:sldMk cId="1443229402" sldId="552"/>
        </pc:sldMkLst>
      </pc:sldChg>
      <pc:sldChg chg="del">
        <pc:chgData name="De Cock Jitse" userId="9cc8e242-c866-4cc7-a24e-e9b48782583a" providerId="ADAL" clId="{9DBF5292-BC0B-490C-9C4B-C1EE5EC31F5B}" dt="2024-03-11T23:04:51.106" v="684" actId="47"/>
        <pc:sldMkLst>
          <pc:docMk/>
          <pc:sldMk cId="4131230321" sldId="553"/>
        </pc:sldMkLst>
      </pc:sldChg>
      <pc:sldChg chg="del">
        <pc:chgData name="De Cock Jitse" userId="9cc8e242-c866-4cc7-a24e-e9b48782583a" providerId="ADAL" clId="{9DBF5292-BC0B-490C-9C4B-C1EE5EC31F5B}" dt="2024-03-11T23:04:51.106" v="684" actId="47"/>
        <pc:sldMkLst>
          <pc:docMk/>
          <pc:sldMk cId="275476265" sldId="555"/>
        </pc:sldMkLst>
      </pc:sldChg>
      <pc:sldChg chg="del">
        <pc:chgData name="De Cock Jitse" userId="9cc8e242-c866-4cc7-a24e-e9b48782583a" providerId="ADAL" clId="{9DBF5292-BC0B-490C-9C4B-C1EE5EC31F5B}" dt="2024-03-11T23:04:51.106" v="684" actId="47"/>
        <pc:sldMkLst>
          <pc:docMk/>
          <pc:sldMk cId="2260863739" sldId="556"/>
        </pc:sldMkLst>
      </pc:sldChg>
      <pc:sldChg chg="del">
        <pc:chgData name="De Cock Jitse" userId="9cc8e242-c866-4cc7-a24e-e9b48782583a" providerId="ADAL" clId="{9DBF5292-BC0B-490C-9C4B-C1EE5EC31F5B}" dt="2024-03-11T23:04:51.106" v="684" actId="47"/>
        <pc:sldMkLst>
          <pc:docMk/>
          <pc:sldMk cId="3225640395" sldId="564"/>
        </pc:sldMkLst>
      </pc:sldChg>
      <pc:sldChg chg="del">
        <pc:chgData name="De Cock Jitse" userId="9cc8e242-c866-4cc7-a24e-e9b48782583a" providerId="ADAL" clId="{9DBF5292-BC0B-490C-9C4B-C1EE5EC31F5B}" dt="2024-03-11T23:04:51.106" v="684" actId="47"/>
        <pc:sldMkLst>
          <pc:docMk/>
          <pc:sldMk cId="1661910839" sldId="565"/>
        </pc:sldMkLst>
      </pc:sldChg>
      <pc:sldChg chg="del">
        <pc:chgData name="De Cock Jitse" userId="9cc8e242-c866-4cc7-a24e-e9b48782583a" providerId="ADAL" clId="{9DBF5292-BC0B-490C-9C4B-C1EE5EC31F5B}" dt="2024-03-11T23:04:51.106" v="684" actId="47"/>
        <pc:sldMkLst>
          <pc:docMk/>
          <pc:sldMk cId="2001285031" sldId="566"/>
        </pc:sldMkLst>
      </pc:sldChg>
      <pc:sldChg chg="modSp mod">
        <pc:chgData name="De Cock Jitse" userId="9cc8e242-c866-4cc7-a24e-e9b48782583a" providerId="ADAL" clId="{9DBF5292-BC0B-490C-9C4B-C1EE5EC31F5B}" dt="2024-03-10T20:56:54.605" v="144" actId="20577"/>
        <pc:sldMkLst>
          <pc:docMk/>
          <pc:sldMk cId="365190806" sldId="572"/>
        </pc:sldMkLst>
        <pc:spChg chg="mod">
          <ac:chgData name="De Cock Jitse" userId="9cc8e242-c866-4cc7-a24e-e9b48782583a" providerId="ADAL" clId="{9DBF5292-BC0B-490C-9C4B-C1EE5EC31F5B}" dt="2024-03-10T20:56:54.605" v="144" actId="20577"/>
          <ac:spMkLst>
            <pc:docMk/>
            <pc:sldMk cId="365190806" sldId="572"/>
            <ac:spMk id="797" creationId="{E23091B9-2AA0-9CDF-F918-59DA2BA38AF9}"/>
          </ac:spMkLst>
        </pc:spChg>
      </pc:sldChg>
      <pc:sldChg chg="modSp mod">
        <pc:chgData name="De Cock Jitse" userId="9cc8e242-c866-4cc7-a24e-e9b48782583a" providerId="ADAL" clId="{9DBF5292-BC0B-490C-9C4B-C1EE5EC31F5B}" dt="2024-03-11T22:36:05.798" v="462" actId="20577"/>
        <pc:sldMkLst>
          <pc:docMk/>
          <pc:sldMk cId="3528973609" sldId="573"/>
        </pc:sldMkLst>
        <pc:spChg chg="mod">
          <ac:chgData name="De Cock Jitse" userId="9cc8e242-c866-4cc7-a24e-e9b48782583a" providerId="ADAL" clId="{9DBF5292-BC0B-490C-9C4B-C1EE5EC31F5B}" dt="2024-03-11T22:36:05.798" v="462" actId="20577"/>
          <ac:spMkLst>
            <pc:docMk/>
            <pc:sldMk cId="3528973609" sldId="573"/>
            <ac:spMk id="863" creationId="{00000000-0000-0000-0000-000000000000}"/>
          </ac:spMkLst>
        </pc:spChg>
      </pc:sldChg>
      <pc:sldChg chg="addSp delSp modSp mod delCm">
        <pc:chgData name="De Cock Jitse" userId="9cc8e242-c866-4cc7-a24e-e9b48782583a" providerId="ADAL" clId="{9DBF5292-BC0B-490C-9C4B-C1EE5EC31F5B}" dt="2024-03-11T23:03:48.303" v="682" actId="1592"/>
        <pc:sldMkLst>
          <pc:docMk/>
          <pc:sldMk cId="298566066" sldId="576"/>
        </pc:sldMkLst>
        <pc:picChg chg="del">
          <ac:chgData name="De Cock Jitse" userId="9cc8e242-c866-4cc7-a24e-e9b48782583a" providerId="ADAL" clId="{9DBF5292-BC0B-490C-9C4B-C1EE5EC31F5B}" dt="2024-03-11T23:03:41.688" v="679" actId="478"/>
          <ac:picMkLst>
            <pc:docMk/>
            <pc:sldMk cId="298566066" sldId="576"/>
            <ac:picMk id="2" creationId="{D6BE842A-1905-7D34-58AD-3FBBB4C50D96}"/>
          </ac:picMkLst>
        </pc:picChg>
        <pc:picChg chg="add mod">
          <ac:chgData name="De Cock Jitse" userId="9cc8e242-c866-4cc7-a24e-e9b48782583a" providerId="ADAL" clId="{9DBF5292-BC0B-490C-9C4B-C1EE5EC31F5B}" dt="2024-03-11T23:03:44.382" v="681" actId="14100"/>
          <ac:picMkLst>
            <pc:docMk/>
            <pc:sldMk cId="298566066" sldId="576"/>
            <ac:picMk id="4" creationId="{613311B5-F173-4833-DBC2-BEDD4F1599E0}"/>
          </ac:picMkLst>
        </pc:picChg>
      </pc:sldChg>
      <pc:sldChg chg="del">
        <pc:chgData name="De Cock Jitse" userId="9cc8e242-c866-4cc7-a24e-e9b48782583a" providerId="ADAL" clId="{9DBF5292-BC0B-490C-9C4B-C1EE5EC31F5B}" dt="2024-03-12T11:19:29.095" v="759" actId="47"/>
        <pc:sldMkLst>
          <pc:docMk/>
          <pc:sldMk cId="2531124648" sldId="577"/>
        </pc:sldMkLst>
      </pc:sldChg>
      <pc:sldChg chg="modNotesTx">
        <pc:chgData name="De Cock Jitse" userId="9cc8e242-c866-4cc7-a24e-e9b48782583a" providerId="ADAL" clId="{9DBF5292-BC0B-490C-9C4B-C1EE5EC31F5B}" dt="2024-03-11T23:33:50.104" v="757"/>
        <pc:sldMkLst>
          <pc:docMk/>
          <pc:sldMk cId="1856783891" sldId="588"/>
        </pc:sldMkLst>
      </pc:sldChg>
      <pc:sldChg chg="del">
        <pc:chgData name="De Cock Jitse" userId="9cc8e242-c866-4cc7-a24e-e9b48782583a" providerId="ADAL" clId="{9DBF5292-BC0B-490C-9C4B-C1EE5EC31F5B}" dt="2024-03-11T23:04:36.836" v="683" actId="47"/>
        <pc:sldMkLst>
          <pc:docMk/>
          <pc:sldMk cId="1797422199" sldId="589"/>
        </pc:sldMkLst>
      </pc:sldChg>
      <pc:sldChg chg="del">
        <pc:chgData name="De Cock Jitse" userId="9cc8e242-c866-4cc7-a24e-e9b48782583a" providerId="ADAL" clId="{9DBF5292-BC0B-490C-9C4B-C1EE5EC31F5B}" dt="2024-03-11T23:04:36.836" v="683" actId="47"/>
        <pc:sldMkLst>
          <pc:docMk/>
          <pc:sldMk cId="3560240107" sldId="591"/>
        </pc:sldMkLst>
      </pc:sldChg>
      <pc:sldChg chg="del">
        <pc:chgData name="De Cock Jitse" userId="9cc8e242-c866-4cc7-a24e-e9b48782583a" providerId="ADAL" clId="{9DBF5292-BC0B-490C-9C4B-C1EE5EC31F5B}" dt="2024-03-11T23:04:36.836" v="683" actId="47"/>
        <pc:sldMkLst>
          <pc:docMk/>
          <pc:sldMk cId="3834278023" sldId="592"/>
        </pc:sldMkLst>
      </pc:sldChg>
      <pc:sldChg chg="del">
        <pc:chgData name="De Cock Jitse" userId="9cc8e242-c866-4cc7-a24e-e9b48782583a" providerId="ADAL" clId="{9DBF5292-BC0B-490C-9C4B-C1EE5EC31F5B}" dt="2024-03-11T23:04:36.836" v="683" actId="47"/>
        <pc:sldMkLst>
          <pc:docMk/>
          <pc:sldMk cId="3602624203" sldId="593"/>
        </pc:sldMkLst>
      </pc:sldChg>
      <pc:sldChg chg="del">
        <pc:chgData name="De Cock Jitse" userId="9cc8e242-c866-4cc7-a24e-e9b48782583a" providerId="ADAL" clId="{9DBF5292-BC0B-490C-9C4B-C1EE5EC31F5B}" dt="2024-03-11T23:04:36.836" v="683" actId="47"/>
        <pc:sldMkLst>
          <pc:docMk/>
          <pc:sldMk cId="3279572211" sldId="594"/>
        </pc:sldMkLst>
      </pc:sldChg>
      <pc:sldChg chg="modNotesTx">
        <pc:chgData name="De Cock Jitse" userId="9cc8e242-c866-4cc7-a24e-e9b48782583a" providerId="ADAL" clId="{9DBF5292-BC0B-490C-9C4B-C1EE5EC31F5B}" dt="2024-03-11T23:33:46.239" v="756"/>
        <pc:sldMkLst>
          <pc:docMk/>
          <pc:sldMk cId="4136284247" sldId="597"/>
        </pc:sldMkLst>
      </pc:sldChg>
      <pc:sldChg chg="modNotesTx">
        <pc:chgData name="De Cock Jitse" userId="9cc8e242-c866-4cc7-a24e-e9b48782583a" providerId="ADAL" clId="{9DBF5292-BC0B-490C-9C4B-C1EE5EC31F5B}" dt="2024-03-11T23:33:35.956" v="755"/>
        <pc:sldMkLst>
          <pc:docMk/>
          <pc:sldMk cId="1574925953" sldId="598"/>
        </pc:sldMkLst>
      </pc:sldChg>
      <pc:sldChg chg="modSp mod">
        <pc:chgData name="De Cock Jitse" userId="9cc8e242-c866-4cc7-a24e-e9b48782583a" providerId="ADAL" clId="{9DBF5292-BC0B-490C-9C4B-C1EE5EC31F5B}" dt="2024-03-11T23:31:08.933" v="751" actId="20577"/>
        <pc:sldMkLst>
          <pc:docMk/>
          <pc:sldMk cId="3656981334" sldId="607"/>
        </pc:sldMkLst>
        <pc:spChg chg="mod">
          <ac:chgData name="De Cock Jitse" userId="9cc8e242-c866-4cc7-a24e-e9b48782583a" providerId="ADAL" clId="{9DBF5292-BC0B-490C-9C4B-C1EE5EC31F5B}" dt="2024-03-11T23:02:33.691" v="668" actId="20577"/>
          <ac:spMkLst>
            <pc:docMk/>
            <pc:sldMk cId="3656981334" sldId="607"/>
            <ac:spMk id="718" creationId="{00000000-0000-0000-0000-000000000000}"/>
          </ac:spMkLst>
        </pc:spChg>
        <pc:graphicFrameChg chg="modGraphic">
          <ac:chgData name="De Cock Jitse" userId="9cc8e242-c866-4cc7-a24e-e9b48782583a" providerId="ADAL" clId="{9DBF5292-BC0B-490C-9C4B-C1EE5EC31F5B}" dt="2024-03-11T23:31:08.933" v="751" actId="20577"/>
          <ac:graphicFrameMkLst>
            <pc:docMk/>
            <pc:sldMk cId="3656981334" sldId="607"/>
            <ac:graphicFrameMk id="717" creationId="{00000000-0000-0000-0000-000000000000}"/>
          </ac:graphicFrameMkLst>
        </pc:graphicFrameChg>
      </pc:sldChg>
      <pc:sldChg chg="addSp delSp modSp mod delCm modCm">
        <pc:chgData name="De Cock Jitse" userId="9cc8e242-c866-4cc7-a24e-e9b48782583a" providerId="ADAL" clId="{9DBF5292-BC0B-490C-9C4B-C1EE5EC31F5B}" dt="2024-03-11T23:02:49.603" v="676"/>
        <pc:sldMkLst>
          <pc:docMk/>
          <pc:sldMk cId="2982960910" sldId="609"/>
        </pc:sldMkLst>
        <pc:spChg chg="add mod">
          <ac:chgData name="De Cock Jitse" userId="9cc8e242-c866-4cc7-a24e-e9b48782583a" providerId="ADAL" clId="{9DBF5292-BC0B-490C-9C4B-C1EE5EC31F5B}" dt="2024-03-11T23:02:49.603" v="676"/>
          <ac:spMkLst>
            <pc:docMk/>
            <pc:sldMk cId="2982960910" sldId="609"/>
            <ac:spMk id="2" creationId="{D1003D70-EC5C-7ACB-E002-325AA76FDF47}"/>
          </ac:spMkLst>
        </pc:spChg>
        <pc:spChg chg="del">
          <ac:chgData name="De Cock Jitse" userId="9cc8e242-c866-4cc7-a24e-e9b48782583a" providerId="ADAL" clId="{9DBF5292-BC0B-490C-9C4B-C1EE5EC31F5B}" dt="2024-03-11T23:02:49.333" v="675" actId="478"/>
          <ac:spMkLst>
            <pc:docMk/>
            <pc:sldMk cId="2982960910" sldId="609"/>
            <ac:spMk id="718" creationId="{00000000-0000-0000-0000-000000000000}"/>
          </ac:spMkLst>
        </pc:spChg>
        <pc:graphicFrameChg chg="mod modGraphic">
          <ac:chgData name="De Cock Jitse" userId="9cc8e242-c866-4cc7-a24e-e9b48782583a" providerId="ADAL" clId="{9DBF5292-BC0B-490C-9C4B-C1EE5EC31F5B}" dt="2024-03-11T23:00:26.141" v="576" actId="2165"/>
          <ac:graphicFrameMkLst>
            <pc:docMk/>
            <pc:sldMk cId="2982960910" sldId="609"/>
            <ac:graphicFrameMk id="717" creationId="{00000000-0000-0000-0000-000000000000}"/>
          </ac:graphicFrameMkLst>
        </pc:graphicFrameChg>
      </pc:sldChg>
      <pc:sldChg chg="addSp delSp modSp mod">
        <pc:chgData name="De Cock Jitse" userId="9cc8e242-c866-4cc7-a24e-e9b48782583a" providerId="ADAL" clId="{9DBF5292-BC0B-490C-9C4B-C1EE5EC31F5B}" dt="2024-03-11T23:02:52.927" v="678"/>
        <pc:sldMkLst>
          <pc:docMk/>
          <pc:sldMk cId="3635767002" sldId="610"/>
        </pc:sldMkLst>
        <pc:spChg chg="add mod">
          <ac:chgData name="De Cock Jitse" userId="9cc8e242-c866-4cc7-a24e-e9b48782583a" providerId="ADAL" clId="{9DBF5292-BC0B-490C-9C4B-C1EE5EC31F5B}" dt="2024-03-11T23:02:52.927" v="678"/>
          <ac:spMkLst>
            <pc:docMk/>
            <pc:sldMk cId="3635767002" sldId="610"/>
            <ac:spMk id="2" creationId="{5FDC1F63-ABFD-433D-3EF1-ACE9E3476175}"/>
          </ac:spMkLst>
        </pc:spChg>
        <pc:spChg chg="del">
          <ac:chgData name="De Cock Jitse" userId="9cc8e242-c866-4cc7-a24e-e9b48782583a" providerId="ADAL" clId="{9DBF5292-BC0B-490C-9C4B-C1EE5EC31F5B}" dt="2024-03-11T23:02:52.706" v="677" actId="478"/>
          <ac:spMkLst>
            <pc:docMk/>
            <pc:sldMk cId="3635767002" sldId="610"/>
            <ac:spMk id="718" creationId="{00000000-0000-0000-0000-000000000000}"/>
          </ac:spMkLst>
        </pc:spChg>
        <pc:graphicFrameChg chg="modGraphic">
          <ac:chgData name="De Cock Jitse" userId="9cc8e242-c866-4cc7-a24e-e9b48782583a" providerId="ADAL" clId="{9DBF5292-BC0B-490C-9C4B-C1EE5EC31F5B}" dt="2024-03-11T22:58:47.034" v="531" actId="114"/>
          <ac:graphicFrameMkLst>
            <pc:docMk/>
            <pc:sldMk cId="3635767002" sldId="610"/>
            <ac:graphicFrameMk id="717" creationId="{00000000-0000-0000-0000-000000000000}"/>
          </ac:graphicFrameMkLst>
        </pc:graphicFrameChg>
      </pc:sldChg>
      <pc:sldChg chg="addSp delSp modSp mod">
        <pc:chgData name="De Cock Jitse" userId="9cc8e242-c866-4cc7-a24e-e9b48782583a" providerId="ADAL" clId="{9DBF5292-BC0B-490C-9C4B-C1EE5EC31F5B}" dt="2024-03-10T20:48:04.075" v="28" actId="478"/>
        <pc:sldMkLst>
          <pc:docMk/>
          <pc:sldMk cId="821711730" sldId="618"/>
        </pc:sldMkLst>
        <pc:spChg chg="del">
          <ac:chgData name="De Cock Jitse" userId="9cc8e242-c866-4cc7-a24e-e9b48782583a" providerId="ADAL" clId="{9DBF5292-BC0B-490C-9C4B-C1EE5EC31F5B}" dt="2024-03-10T20:48:04.075" v="28" actId="478"/>
          <ac:spMkLst>
            <pc:docMk/>
            <pc:sldMk cId="821711730" sldId="618"/>
            <ac:spMk id="5" creationId="{9A24A267-8E95-83E9-1817-04239F2B3F75}"/>
          </ac:spMkLst>
        </pc:spChg>
        <pc:picChg chg="add mod">
          <ac:chgData name="De Cock Jitse" userId="9cc8e242-c866-4cc7-a24e-e9b48782583a" providerId="ADAL" clId="{9DBF5292-BC0B-490C-9C4B-C1EE5EC31F5B}" dt="2024-03-08T12:58:26.074" v="2" actId="14100"/>
          <ac:picMkLst>
            <pc:docMk/>
            <pc:sldMk cId="821711730" sldId="618"/>
            <ac:picMk id="4" creationId="{889E7893-798A-FBB6-ACDF-9607B8EE1AC1}"/>
          </ac:picMkLst>
        </pc:picChg>
      </pc:sldChg>
      <pc:sldChg chg="addSp delSp modSp mod">
        <pc:chgData name="De Cock Jitse" userId="9cc8e242-c866-4cc7-a24e-e9b48782583a" providerId="ADAL" clId="{9DBF5292-BC0B-490C-9C4B-C1EE5EC31F5B}" dt="2024-03-11T23:29:34.666" v="688"/>
        <pc:sldMkLst>
          <pc:docMk/>
          <pc:sldMk cId="1705760069" sldId="619"/>
        </pc:sldMkLst>
        <pc:spChg chg="add mod">
          <ac:chgData name="De Cock Jitse" userId="9cc8e242-c866-4cc7-a24e-e9b48782583a" providerId="ADAL" clId="{9DBF5292-BC0B-490C-9C4B-C1EE5EC31F5B}" dt="2024-03-11T23:02:45.955" v="674"/>
          <ac:spMkLst>
            <pc:docMk/>
            <pc:sldMk cId="1705760069" sldId="619"/>
            <ac:spMk id="2" creationId="{DA64AAA0-B3C8-117F-772F-D6F2B5D11F54}"/>
          </ac:spMkLst>
        </pc:spChg>
        <pc:spChg chg="del">
          <ac:chgData name="De Cock Jitse" userId="9cc8e242-c866-4cc7-a24e-e9b48782583a" providerId="ADAL" clId="{9DBF5292-BC0B-490C-9C4B-C1EE5EC31F5B}" dt="2024-03-11T23:02:45.701" v="673" actId="478"/>
          <ac:spMkLst>
            <pc:docMk/>
            <pc:sldMk cId="1705760069" sldId="619"/>
            <ac:spMk id="718" creationId="{00000000-0000-0000-0000-000000000000}"/>
          </ac:spMkLst>
        </pc:spChg>
        <pc:graphicFrameChg chg="add del mod">
          <ac:chgData name="De Cock Jitse" userId="9cc8e242-c866-4cc7-a24e-e9b48782583a" providerId="ADAL" clId="{9DBF5292-BC0B-490C-9C4B-C1EE5EC31F5B}" dt="2024-03-11T23:29:34.666" v="688"/>
          <ac:graphicFrameMkLst>
            <pc:docMk/>
            <pc:sldMk cId="1705760069" sldId="619"/>
            <ac:graphicFrameMk id="3" creationId="{8F3A377C-B0DD-E973-E523-66DC6C23588D}"/>
          </ac:graphicFrameMkLst>
        </pc:graphicFrameChg>
        <pc:graphicFrameChg chg="modGraphic">
          <ac:chgData name="De Cock Jitse" userId="9cc8e242-c866-4cc7-a24e-e9b48782583a" providerId="ADAL" clId="{9DBF5292-BC0B-490C-9C4B-C1EE5EC31F5B}" dt="2024-03-11T23:01:21.942" v="606" actId="20577"/>
          <ac:graphicFrameMkLst>
            <pc:docMk/>
            <pc:sldMk cId="1705760069" sldId="619"/>
            <ac:graphicFrameMk id="717" creationId="{00000000-0000-0000-0000-000000000000}"/>
          </ac:graphicFrameMkLst>
        </pc:graphicFrameChg>
      </pc:sldChg>
      <pc:sldChg chg="addSp delSp modSp mod">
        <pc:chgData name="De Cock Jitse" userId="9cc8e242-c866-4cc7-a24e-e9b48782583a" providerId="ADAL" clId="{9DBF5292-BC0B-490C-9C4B-C1EE5EC31F5B}" dt="2024-03-11T23:02:41.608" v="672"/>
        <pc:sldMkLst>
          <pc:docMk/>
          <pc:sldMk cId="3881242183" sldId="620"/>
        </pc:sldMkLst>
        <pc:spChg chg="add mod">
          <ac:chgData name="De Cock Jitse" userId="9cc8e242-c866-4cc7-a24e-e9b48782583a" providerId="ADAL" clId="{9DBF5292-BC0B-490C-9C4B-C1EE5EC31F5B}" dt="2024-03-11T23:02:41.608" v="672"/>
          <ac:spMkLst>
            <pc:docMk/>
            <pc:sldMk cId="3881242183" sldId="620"/>
            <ac:spMk id="2" creationId="{0C619299-F77D-457B-21AA-99CC56941AEC}"/>
          </ac:spMkLst>
        </pc:spChg>
        <pc:spChg chg="del">
          <ac:chgData name="De Cock Jitse" userId="9cc8e242-c866-4cc7-a24e-e9b48782583a" providerId="ADAL" clId="{9DBF5292-BC0B-490C-9C4B-C1EE5EC31F5B}" dt="2024-03-11T23:02:41.228" v="671" actId="478"/>
          <ac:spMkLst>
            <pc:docMk/>
            <pc:sldMk cId="3881242183" sldId="620"/>
            <ac:spMk id="718" creationId="{00000000-0000-0000-0000-000000000000}"/>
          </ac:spMkLst>
        </pc:spChg>
        <pc:graphicFrameChg chg="modGraphic">
          <ac:chgData name="De Cock Jitse" userId="9cc8e242-c866-4cc7-a24e-e9b48782583a" providerId="ADAL" clId="{9DBF5292-BC0B-490C-9C4B-C1EE5EC31F5B}" dt="2024-03-11T23:01:42.030" v="621" actId="20577"/>
          <ac:graphicFrameMkLst>
            <pc:docMk/>
            <pc:sldMk cId="3881242183" sldId="620"/>
            <ac:graphicFrameMk id="717" creationId="{00000000-0000-0000-0000-000000000000}"/>
          </ac:graphicFrameMkLst>
        </pc:graphicFrameChg>
      </pc:sldChg>
      <pc:sldChg chg="delSp mod">
        <pc:chgData name="De Cock Jitse" userId="9cc8e242-c866-4cc7-a24e-e9b48782583a" providerId="ADAL" clId="{9DBF5292-BC0B-490C-9C4B-C1EE5EC31F5B}" dt="2024-03-10T21:05:10.320" v="327" actId="478"/>
        <pc:sldMkLst>
          <pc:docMk/>
          <pc:sldMk cId="3000689465" sldId="623"/>
        </pc:sldMkLst>
        <pc:spChg chg="del">
          <ac:chgData name="De Cock Jitse" userId="9cc8e242-c866-4cc7-a24e-e9b48782583a" providerId="ADAL" clId="{9DBF5292-BC0B-490C-9C4B-C1EE5EC31F5B}" dt="2024-03-10T21:05:10.320" v="327" actId="478"/>
          <ac:spMkLst>
            <pc:docMk/>
            <pc:sldMk cId="3000689465" sldId="623"/>
            <ac:spMk id="7" creationId="{EBE357A9-FEC9-46C9-4CEC-92522B9A98A3}"/>
          </ac:spMkLst>
        </pc:spChg>
      </pc:sldChg>
      <pc:sldChg chg="addSp delSp mod">
        <pc:chgData name="De Cock Jitse" userId="9cc8e242-c866-4cc7-a24e-e9b48782583a" providerId="ADAL" clId="{9DBF5292-BC0B-490C-9C4B-C1EE5EC31F5B}" dt="2024-03-11T23:09:21.851" v="686" actId="22"/>
        <pc:sldMkLst>
          <pc:docMk/>
          <pc:sldMk cId="3094307403" sldId="624"/>
        </pc:sldMkLst>
        <pc:spChg chg="del">
          <ac:chgData name="De Cock Jitse" userId="9cc8e242-c866-4cc7-a24e-e9b48782583a" providerId="ADAL" clId="{9DBF5292-BC0B-490C-9C4B-C1EE5EC31F5B}" dt="2024-03-10T21:05:07.530" v="326" actId="478"/>
          <ac:spMkLst>
            <pc:docMk/>
            <pc:sldMk cId="3094307403" sldId="624"/>
            <ac:spMk id="7" creationId="{EBE357A9-FEC9-46C9-4CEC-92522B9A98A3}"/>
          </ac:spMkLst>
        </pc:spChg>
        <pc:picChg chg="del">
          <ac:chgData name="De Cock Jitse" userId="9cc8e242-c866-4cc7-a24e-e9b48782583a" providerId="ADAL" clId="{9DBF5292-BC0B-490C-9C4B-C1EE5EC31F5B}" dt="2024-03-11T23:09:21.383" v="685" actId="478"/>
          <ac:picMkLst>
            <pc:docMk/>
            <pc:sldMk cId="3094307403" sldId="624"/>
            <ac:picMk id="4" creationId="{3E012908-967E-C9C4-6A8C-03C4C82581D2}"/>
          </ac:picMkLst>
        </pc:picChg>
        <pc:picChg chg="add">
          <ac:chgData name="De Cock Jitse" userId="9cc8e242-c866-4cc7-a24e-e9b48782583a" providerId="ADAL" clId="{9DBF5292-BC0B-490C-9C4B-C1EE5EC31F5B}" dt="2024-03-11T23:09:21.851" v="686" actId="22"/>
          <ac:picMkLst>
            <pc:docMk/>
            <pc:sldMk cId="3094307403" sldId="624"/>
            <ac:picMk id="5" creationId="{5B1D7EBD-1BDE-6790-C45A-FB94A5D84675}"/>
          </ac:picMkLst>
        </pc:picChg>
      </pc:sldChg>
      <pc:sldChg chg="addSp delSp modSp mod addCm modCm">
        <pc:chgData name="De Cock Jitse" userId="9cc8e242-c866-4cc7-a24e-e9b48782583a" providerId="ADAL" clId="{9DBF5292-BC0B-490C-9C4B-C1EE5EC31F5B}" dt="2024-03-11T22:56:45.573" v="494" actId="478"/>
        <pc:sldMkLst>
          <pc:docMk/>
          <pc:sldMk cId="581288740" sldId="625"/>
        </pc:sldMkLst>
        <pc:spChg chg="del">
          <ac:chgData name="De Cock Jitse" userId="9cc8e242-c866-4cc7-a24e-e9b48782583a" providerId="ADAL" clId="{9DBF5292-BC0B-490C-9C4B-C1EE5EC31F5B}" dt="2024-03-11T22:56:45.573" v="494" actId="478"/>
          <ac:spMkLst>
            <pc:docMk/>
            <pc:sldMk cId="581288740" sldId="625"/>
            <ac:spMk id="3" creationId="{41AF307A-D08A-DCB6-078D-5625A9847145}"/>
          </ac:spMkLst>
        </pc:spChg>
        <pc:spChg chg="add mod">
          <ac:chgData name="De Cock Jitse" userId="9cc8e242-c866-4cc7-a24e-e9b48782583a" providerId="ADAL" clId="{9DBF5292-BC0B-490C-9C4B-C1EE5EC31F5B}" dt="2024-03-10T21:05:50.437" v="334" actId="207"/>
          <ac:spMkLst>
            <pc:docMk/>
            <pc:sldMk cId="581288740" sldId="625"/>
            <ac:spMk id="4" creationId="{3FBD3653-CF25-447B-E94E-DA6B2A7D25D2}"/>
          </ac:spMkLst>
        </pc:spChg>
        <pc:spChg chg="del">
          <ac:chgData name="De Cock Jitse" userId="9cc8e242-c866-4cc7-a24e-e9b48782583a" providerId="ADAL" clId="{9DBF5292-BC0B-490C-9C4B-C1EE5EC31F5B}" dt="2024-03-10T21:05:13.043" v="328" actId="478"/>
          <ac:spMkLst>
            <pc:docMk/>
            <pc:sldMk cId="581288740" sldId="625"/>
            <ac:spMk id="7" creationId="{EBE357A9-FEC9-46C9-4CEC-92522B9A98A3}"/>
          </ac:spMkLst>
        </pc:spChg>
        <pc:picChg chg="del">
          <ac:chgData name="De Cock Jitse" userId="9cc8e242-c866-4cc7-a24e-e9b48782583a" providerId="ADAL" clId="{9DBF5292-BC0B-490C-9C4B-C1EE5EC31F5B}" dt="2024-03-11T22:56:43.109" v="493" actId="478"/>
          <ac:picMkLst>
            <pc:docMk/>
            <pc:sldMk cId="581288740" sldId="625"/>
            <ac:picMk id="5" creationId="{C3FE7F5E-55B0-DCF6-1308-ABAACECCE295}"/>
          </ac:picMkLst>
        </pc:picChg>
      </pc:sldChg>
      <pc:sldChg chg="modSp mod modCm">
        <pc:chgData name="De Cock Jitse" userId="9cc8e242-c866-4cc7-a24e-e9b48782583a" providerId="ADAL" clId="{9DBF5292-BC0B-490C-9C4B-C1EE5EC31F5B}" dt="2024-03-11T22:36:42.888" v="468" actId="13926"/>
        <pc:sldMkLst>
          <pc:docMk/>
          <pc:sldMk cId="2107516281" sldId="627"/>
        </pc:sldMkLst>
        <pc:spChg chg="mod">
          <ac:chgData name="De Cock Jitse" userId="9cc8e242-c866-4cc7-a24e-e9b48782583a" providerId="ADAL" clId="{9DBF5292-BC0B-490C-9C4B-C1EE5EC31F5B}" dt="2024-03-11T22:36:42.888" v="468" actId="13926"/>
          <ac:spMkLst>
            <pc:docMk/>
            <pc:sldMk cId="2107516281" sldId="627"/>
            <ac:spMk id="2" creationId="{F9A82ACD-4628-38D6-B4A5-7F6197575E78}"/>
          </ac:spMkLst>
        </pc:spChg>
      </pc:sldChg>
      <pc:sldChg chg="delSp del mod addCm modCm">
        <pc:chgData name="De Cock Jitse" userId="9cc8e242-c866-4cc7-a24e-e9b48782583a" providerId="ADAL" clId="{9DBF5292-BC0B-490C-9C4B-C1EE5EC31F5B}" dt="2024-03-11T22:45:07.138" v="483" actId="47"/>
        <pc:sldMkLst>
          <pc:docMk/>
          <pc:sldMk cId="3885712400" sldId="628"/>
        </pc:sldMkLst>
        <pc:picChg chg="del">
          <ac:chgData name="De Cock Jitse" userId="9cc8e242-c866-4cc7-a24e-e9b48782583a" providerId="ADAL" clId="{9DBF5292-BC0B-490C-9C4B-C1EE5EC31F5B}" dt="2024-03-11T22:45:05.777" v="482" actId="478"/>
          <ac:picMkLst>
            <pc:docMk/>
            <pc:sldMk cId="3885712400" sldId="628"/>
            <ac:picMk id="3" creationId="{573C8C50-C608-733D-1F39-A05F581D424D}"/>
          </ac:picMkLst>
        </pc:picChg>
      </pc:sldChg>
      <pc:sldChg chg="addSp delSp modSp mod addCm delCm modCm">
        <pc:chgData name="De Cock Jitse" userId="9cc8e242-c866-4cc7-a24e-e9b48782583a" providerId="ADAL" clId="{9DBF5292-BC0B-490C-9C4B-C1EE5EC31F5B}" dt="2024-03-11T22:44:56.110" v="481" actId="1592"/>
        <pc:sldMkLst>
          <pc:docMk/>
          <pc:sldMk cId="1437464985" sldId="629"/>
        </pc:sldMkLst>
        <pc:picChg chg="del">
          <ac:chgData name="De Cock Jitse" userId="9cc8e242-c866-4cc7-a24e-e9b48782583a" providerId="ADAL" clId="{9DBF5292-BC0B-490C-9C4B-C1EE5EC31F5B}" dt="2024-03-11T22:44:21.002" v="473" actId="478"/>
          <ac:picMkLst>
            <pc:docMk/>
            <pc:sldMk cId="1437464985" sldId="629"/>
            <ac:picMk id="2" creationId="{915A3BCE-0401-E9CA-CD0F-BF0843225645}"/>
          </ac:picMkLst>
        </pc:picChg>
        <pc:picChg chg="add del mod">
          <ac:chgData name="De Cock Jitse" userId="9cc8e242-c866-4cc7-a24e-e9b48782583a" providerId="ADAL" clId="{9DBF5292-BC0B-490C-9C4B-C1EE5EC31F5B}" dt="2024-03-11T22:44:47.748" v="477" actId="478"/>
          <ac:picMkLst>
            <pc:docMk/>
            <pc:sldMk cId="1437464985" sldId="629"/>
            <ac:picMk id="6" creationId="{1DCEBBED-DE86-B008-93EC-29D123FDF888}"/>
          </ac:picMkLst>
        </pc:picChg>
        <pc:picChg chg="add mod">
          <ac:chgData name="De Cock Jitse" userId="9cc8e242-c866-4cc7-a24e-e9b48782583a" providerId="ADAL" clId="{9DBF5292-BC0B-490C-9C4B-C1EE5EC31F5B}" dt="2024-03-11T22:44:53.342" v="480" actId="1076"/>
          <ac:picMkLst>
            <pc:docMk/>
            <pc:sldMk cId="1437464985" sldId="629"/>
            <ac:picMk id="8" creationId="{231B88AC-9E44-BAC5-A8C3-782F25F0799F}"/>
          </ac:picMkLst>
        </pc:picChg>
      </pc:sldChg>
      <pc:sldChg chg="del">
        <pc:chgData name="De Cock Jitse" userId="9cc8e242-c866-4cc7-a24e-e9b48782583a" providerId="ADAL" clId="{9DBF5292-BC0B-490C-9C4B-C1EE5EC31F5B}" dt="2024-03-11T22:45:09.747" v="484" actId="47"/>
        <pc:sldMkLst>
          <pc:docMk/>
          <pc:sldMk cId="3961336605" sldId="630"/>
        </pc:sldMkLst>
      </pc:sldChg>
      <pc:sldChg chg="del">
        <pc:chgData name="De Cock Jitse" userId="9cc8e242-c866-4cc7-a24e-e9b48782583a" providerId="ADAL" clId="{9DBF5292-BC0B-490C-9C4B-C1EE5EC31F5B}" dt="2024-03-11T22:45:11.268" v="485" actId="47"/>
        <pc:sldMkLst>
          <pc:docMk/>
          <pc:sldMk cId="2666831675" sldId="631"/>
        </pc:sldMkLst>
      </pc:sldChg>
      <pc:sldChg chg="del">
        <pc:chgData name="De Cock Jitse" userId="9cc8e242-c866-4cc7-a24e-e9b48782583a" providerId="ADAL" clId="{9DBF5292-BC0B-490C-9C4B-C1EE5EC31F5B}" dt="2024-03-11T22:55:39.495" v="490" actId="47"/>
        <pc:sldMkLst>
          <pc:docMk/>
          <pc:sldMk cId="3400457944" sldId="633"/>
        </pc:sldMkLst>
      </pc:sldChg>
      <pc:sldChg chg="addSp delSp modSp mod">
        <pc:chgData name="De Cock Jitse" userId="9cc8e242-c866-4cc7-a24e-e9b48782583a" providerId="ADAL" clId="{9DBF5292-BC0B-490C-9C4B-C1EE5EC31F5B}" dt="2024-03-11T22:55:26.517" v="489" actId="166"/>
        <pc:sldMkLst>
          <pc:docMk/>
          <pc:sldMk cId="3836605819" sldId="634"/>
        </pc:sldMkLst>
        <pc:spChg chg="ord">
          <ac:chgData name="De Cock Jitse" userId="9cc8e242-c866-4cc7-a24e-e9b48782583a" providerId="ADAL" clId="{9DBF5292-BC0B-490C-9C4B-C1EE5EC31F5B}" dt="2024-03-11T22:55:26.517" v="489" actId="166"/>
          <ac:spMkLst>
            <pc:docMk/>
            <pc:sldMk cId="3836605819" sldId="634"/>
            <ac:spMk id="5" creationId="{889A0141-A29B-4C75-DF82-BB4F768229ED}"/>
          </ac:spMkLst>
        </pc:spChg>
        <pc:picChg chg="del">
          <ac:chgData name="De Cock Jitse" userId="9cc8e242-c866-4cc7-a24e-e9b48782583a" providerId="ADAL" clId="{9DBF5292-BC0B-490C-9C4B-C1EE5EC31F5B}" dt="2024-03-11T22:55:14.287" v="486" actId="478"/>
          <ac:picMkLst>
            <pc:docMk/>
            <pc:sldMk cId="3836605819" sldId="634"/>
            <ac:picMk id="2" creationId="{176FFEF2-9F89-C35C-2DD0-E4220AA172B3}"/>
          </ac:picMkLst>
        </pc:picChg>
        <pc:picChg chg="add mod">
          <ac:chgData name="De Cock Jitse" userId="9cc8e242-c866-4cc7-a24e-e9b48782583a" providerId="ADAL" clId="{9DBF5292-BC0B-490C-9C4B-C1EE5EC31F5B}" dt="2024-03-11T22:55:23.944" v="488" actId="1076"/>
          <ac:picMkLst>
            <pc:docMk/>
            <pc:sldMk cId="3836605819" sldId="634"/>
            <ac:picMk id="6" creationId="{A37A6FB9-0977-E7A7-1654-61D95B4588C0}"/>
          </ac:picMkLst>
        </pc:picChg>
      </pc:sldChg>
      <pc:sldChg chg="delSp mod">
        <pc:chgData name="De Cock Jitse" userId="9cc8e242-c866-4cc7-a24e-e9b48782583a" providerId="ADAL" clId="{9DBF5292-BC0B-490C-9C4B-C1EE5EC31F5B}" dt="2024-03-12T11:18:29.208" v="758" actId="478"/>
        <pc:sldMkLst>
          <pc:docMk/>
          <pc:sldMk cId="544624026" sldId="635"/>
        </pc:sldMkLst>
        <pc:spChg chg="del">
          <ac:chgData name="De Cock Jitse" userId="9cc8e242-c866-4cc7-a24e-e9b48782583a" providerId="ADAL" clId="{9DBF5292-BC0B-490C-9C4B-C1EE5EC31F5B}" dt="2024-03-12T11:18:29.208" v="758" actId="478"/>
          <ac:spMkLst>
            <pc:docMk/>
            <pc:sldMk cId="544624026" sldId="635"/>
            <ac:spMk id="3" creationId="{3F637BA7-CA14-A6D8-2915-AF7369560ED2}"/>
          </ac:spMkLst>
        </pc:spChg>
      </pc:sldChg>
      <pc:sldChg chg="del">
        <pc:chgData name="De Cock Jitse" userId="9cc8e242-c866-4cc7-a24e-e9b48782583a" providerId="ADAL" clId="{9DBF5292-BC0B-490C-9C4B-C1EE5EC31F5B}" dt="2024-03-11T22:55:41.028" v="491" actId="47"/>
        <pc:sldMkLst>
          <pc:docMk/>
          <pc:sldMk cId="123302768" sldId="636"/>
        </pc:sldMkLst>
      </pc:sldChg>
      <pc:sldChg chg="del">
        <pc:chgData name="De Cock Jitse" userId="9cc8e242-c866-4cc7-a24e-e9b48782583a" providerId="ADAL" clId="{9DBF5292-BC0B-490C-9C4B-C1EE5EC31F5B}" dt="2024-03-11T22:55:42.907" v="492" actId="47"/>
        <pc:sldMkLst>
          <pc:docMk/>
          <pc:sldMk cId="1735141633" sldId="637"/>
        </pc:sldMkLst>
      </pc:sldChg>
      <pc:sldChg chg="del">
        <pc:chgData name="De Cock Jitse" userId="9cc8e242-c866-4cc7-a24e-e9b48782583a" providerId="ADAL" clId="{9DBF5292-BC0B-490C-9C4B-C1EE5EC31F5B}" dt="2024-03-11T23:04:36.836" v="683" actId="47"/>
        <pc:sldMkLst>
          <pc:docMk/>
          <pc:sldMk cId="893956784" sldId="639"/>
        </pc:sldMkLst>
      </pc:sldChg>
      <pc:sldChg chg="addSp delSp modSp add mod ord">
        <pc:chgData name="De Cock Jitse" userId="9cc8e242-c866-4cc7-a24e-e9b48782583a" providerId="ADAL" clId="{9DBF5292-BC0B-490C-9C4B-C1EE5EC31F5B}" dt="2024-03-11T22:32:59.741" v="360" actId="1076"/>
        <pc:sldMkLst>
          <pc:docMk/>
          <pc:sldMk cId="1932262779" sldId="640"/>
        </pc:sldMkLst>
        <pc:spChg chg="del">
          <ac:chgData name="De Cock Jitse" userId="9cc8e242-c866-4cc7-a24e-e9b48782583a" providerId="ADAL" clId="{9DBF5292-BC0B-490C-9C4B-C1EE5EC31F5B}" dt="2024-03-10T20:48:00.840" v="27" actId="478"/>
          <ac:spMkLst>
            <pc:docMk/>
            <pc:sldMk cId="1932262779" sldId="640"/>
            <ac:spMk id="6" creationId="{996C8DB7-2E07-ED98-477F-BF0D30DEA8FA}"/>
          </ac:spMkLst>
        </pc:spChg>
        <pc:picChg chg="add mod">
          <ac:chgData name="De Cock Jitse" userId="9cc8e242-c866-4cc7-a24e-e9b48782583a" providerId="ADAL" clId="{9DBF5292-BC0B-490C-9C4B-C1EE5EC31F5B}" dt="2024-03-11T22:32:59.741" v="360" actId="1076"/>
          <ac:picMkLst>
            <pc:docMk/>
            <pc:sldMk cId="1932262779" sldId="640"/>
            <ac:picMk id="3" creationId="{CDEA0B14-8F33-4F03-7E6E-9B118AFC0C02}"/>
          </ac:picMkLst>
        </pc:picChg>
        <pc:picChg chg="del">
          <ac:chgData name="De Cock Jitse" userId="9cc8e242-c866-4cc7-a24e-e9b48782583a" providerId="ADAL" clId="{9DBF5292-BC0B-490C-9C4B-C1EE5EC31F5B}" dt="2024-03-08T12:58:31.323" v="6" actId="478"/>
          <ac:picMkLst>
            <pc:docMk/>
            <pc:sldMk cId="1932262779" sldId="640"/>
            <ac:picMk id="4" creationId="{889E7893-798A-FBB6-ACDF-9607B8EE1AC1}"/>
          </ac:picMkLst>
        </pc:picChg>
        <pc:picChg chg="add del mod">
          <ac:chgData name="De Cock Jitse" userId="9cc8e242-c866-4cc7-a24e-e9b48782583a" providerId="ADAL" clId="{9DBF5292-BC0B-490C-9C4B-C1EE5EC31F5B}" dt="2024-03-11T22:32:50.292" v="355" actId="478"/>
          <ac:picMkLst>
            <pc:docMk/>
            <pc:sldMk cId="1932262779" sldId="640"/>
            <ac:picMk id="5" creationId="{F00EDBB4-A7C8-6FD3-8BAD-D786F546FA53}"/>
          </ac:picMkLst>
        </pc:picChg>
      </pc:sldChg>
      <pc:sldChg chg="delSp modSp mod delCm modCm">
        <pc:chgData name="De Cock Jitse" userId="9cc8e242-c866-4cc7-a24e-e9b48782583a" providerId="ADAL" clId="{9DBF5292-BC0B-490C-9C4B-C1EE5EC31F5B}" dt="2024-03-11T22:33:21.555" v="362" actId="1592"/>
        <pc:sldMkLst>
          <pc:docMk/>
          <pc:sldMk cId="4274908354" sldId="641"/>
        </pc:sldMkLst>
        <pc:spChg chg="del">
          <ac:chgData name="De Cock Jitse" userId="9cc8e242-c866-4cc7-a24e-e9b48782583a" providerId="ADAL" clId="{9DBF5292-BC0B-490C-9C4B-C1EE5EC31F5B}" dt="2024-03-10T20:48:28.573" v="29" actId="478"/>
          <ac:spMkLst>
            <pc:docMk/>
            <pc:sldMk cId="4274908354" sldId="641"/>
            <ac:spMk id="2" creationId="{0026FC06-52BE-01CE-770F-964A69B560CB}"/>
          </ac:spMkLst>
        </pc:spChg>
        <pc:spChg chg="mod">
          <ac:chgData name="De Cock Jitse" userId="9cc8e242-c866-4cc7-a24e-e9b48782583a" providerId="ADAL" clId="{9DBF5292-BC0B-490C-9C4B-C1EE5EC31F5B}" dt="2024-03-10T20:54:47.680" v="73" actId="20577"/>
          <ac:spMkLst>
            <pc:docMk/>
            <pc:sldMk cId="4274908354" sldId="641"/>
            <ac:spMk id="6" creationId="{F9DFBE9B-F29B-C484-1C7D-C96113F25E2D}"/>
          </ac:spMkLst>
        </pc:spChg>
      </pc:sldChg>
      <pc:sldChg chg="delSp mod">
        <pc:chgData name="De Cock Jitse" userId="9cc8e242-c866-4cc7-a24e-e9b48782583a" providerId="ADAL" clId="{9DBF5292-BC0B-490C-9C4B-C1EE5EC31F5B}" dt="2024-03-11T22:34:04.928" v="363" actId="478"/>
        <pc:sldMkLst>
          <pc:docMk/>
          <pc:sldMk cId="869806056" sldId="642"/>
        </pc:sldMkLst>
        <pc:spChg chg="del">
          <ac:chgData name="De Cock Jitse" userId="9cc8e242-c866-4cc7-a24e-e9b48782583a" providerId="ADAL" clId="{9DBF5292-BC0B-490C-9C4B-C1EE5EC31F5B}" dt="2024-03-11T22:34:04.928" v="363" actId="478"/>
          <ac:spMkLst>
            <pc:docMk/>
            <pc:sldMk cId="869806056" sldId="642"/>
            <ac:spMk id="3" creationId="{AB42B671-2BA7-B908-91D0-14DA7266F596}"/>
          </ac:spMkLst>
        </pc:spChg>
      </pc:sldChg>
      <pc:sldChg chg="delSp mod">
        <pc:chgData name="De Cock Jitse" userId="9cc8e242-c866-4cc7-a24e-e9b48782583a" providerId="ADAL" clId="{9DBF5292-BC0B-490C-9C4B-C1EE5EC31F5B}" dt="2024-03-10T20:55:29.367" v="74" actId="478"/>
        <pc:sldMkLst>
          <pc:docMk/>
          <pc:sldMk cId="1309024182" sldId="644"/>
        </pc:sldMkLst>
        <pc:spChg chg="del">
          <ac:chgData name="De Cock Jitse" userId="9cc8e242-c866-4cc7-a24e-e9b48782583a" providerId="ADAL" clId="{9DBF5292-BC0B-490C-9C4B-C1EE5EC31F5B}" dt="2024-03-10T20:55:29.367" v="74" actId="478"/>
          <ac:spMkLst>
            <pc:docMk/>
            <pc:sldMk cId="1309024182" sldId="644"/>
            <ac:spMk id="3" creationId="{AB42B671-2BA7-B908-91D0-14DA7266F596}"/>
          </ac:spMkLst>
        </pc:spChg>
      </pc:sldChg>
      <pc:sldChg chg="del">
        <pc:chgData name="De Cock Jitse" userId="9cc8e242-c866-4cc7-a24e-e9b48782583a" providerId="ADAL" clId="{9DBF5292-BC0B-490C-9C4B-C1EE5EC31F5B}" dt="2024-03-10T20:56:03.588" v="75" actId="47"/>
        <pc:sldMkLst>
          <pc:docMk/>
          <pc:sldMk cId="552474327" sldId="645"/>
        </pc:sldMkLst>
      </pc:sldChg>
      <pc:sldChg chg="delSp modSp mod">
        <pc:chgData name="De Cock Jitse" userId="9cc8e242-c866-4cc7-a24e-e9b48782583a" providerId="ADAL" clId="{9DBF5292-BC0B-490C-9C4B-C1EE5EC31F5B}" dt="2024-03-10T20:56:16.163" v="77" actId="478"/>
        <pc:sldMkLst>
          <pc:docMk/>
          <pc:sldMk cId="3636043048" sldId="646"/>
        </pc:sldMkLst>
        <pc:spChg chg="del">
          <ac:chgData name="De Cock Jitse" userId="9cc8e242-c866-4cc7-a24e-e9b48782583a" providerId="ADAL" clId="{9DBF5292-BC0B-490C-9C4B-C1EE5EC31F5B}" dt="2024-03-10T20:56:16.163" v="77" actId="478"/>
          <ac:spMkLst>
            <pc:docMk/>
            <pc:sldMk cId="3636043048" sldId="646"/>
            <ac:spMk id="3" creationId="{AB42B671-2BA7-B908-91D0-14DA7266F596}"/>
          </ac:spMkLst>
        </pc:spChg>
        <pc:spChg chg="mod">
          <ac:chgData name="De Cock Jitse" userId="9cc8e242-c866-4cc7-a24e-e9b48782583a" providerId="ADAL" clId="{9DBF5292-BC0B-490C-9C4B-C1EE5EC31F5B}" dt="2024-03-10T20:56:13.289" v="76" actId="20577"/>
          <ac:spMkLst>
            <pc:docMk/>
            <pc:sldMk cId="3636043048" sldId="646"/>
            <ac:spMk id="4" creationId="{75D4DC79-8E65-54D7-4415-0E208BA491DD}"/>
          </ac:spMkLst>
        </pc:spChg>
      </pc:sldChg>
      <pc:sldChg chg="modSp add mod">
        <pc:chgData name="De Cock Jitse" userId="9cc8e242-c866-4cc7-a24e-e9b48782583a" providerId="ADAL" clId="{9DBF5292-BC0B-490C-9C4B-C1EE5EC31F5B}" dt="2024-03-10T21:04:55.491" v="325" actId="113"/>
        <pc:sldMkLst>
          <pc:docMk/>
          <pc:sldMk cId="1694451594" sldId="647"/>
        </pc:sldMkLst>
        <pc:spChg chg="mod">
          <ac:chgData name="De Cock Jitse" userId="9cc8e242-c866-4cc7-a24e-e9b48782583a" providerId="ADAL" clId="{9DBF5292-BC0B-490C-9C4B-C1EE5EC31F5B}" dt="2024-03-10T21:04:18.085" v="172" actId="20577"/>
          <ac:spMkLst>
            <pc:docMk/>
            <pc:sldMk cId="1694451594" sldId="647"/>
            <ac:spMk id="862" creationId="{00000000-0000-0000-0000-000000000000}"/>
          </ac:spMkLst>
        </pc:spChg>
        <pc:spChg chg="mod">
          <ac:chgData name="De Cock Jitse" userId="9cc8e242-c866-4cc7-a24e-e9b48782583a" providerId="ADAL" clId="{9DBF5292-BC0B-490C-9C4B-C1EE5EC31F5B}" dt="2024-03-10T21:04:55.491" v="325" actId="113"/>
          <ac:spMkLst>
            <pc:docMk/>
            <pc:sldMk cId="1694451594" sldId="647"/>
            <ac:spMk id="863" creationId="{00000000-0000-0000-0000-000000000000}"/>
          </ac:spMkLst>
        </pc:spChg>
      </pc:sldChg>
      <pc:sldChg chg="addSp delSp modSp mod">
        <pc:chgData name="De Cock Jitse" userId="9cc8e242-c866-4cc7-a24e-e9b48782583a" providerId="ADAL" clId="{9DBF5292-BC0B-490C-9C4B-C1EE5EC31F5B}" dt="2024-03-11T23:02:38.501" v="670"/>
        <pc:sldMkLst>
          <pc:docMk/>
          <pc:sldMk cId="3686006751" sldId="648"/>
        </pc:sldMkLst>
        <pc:spChg chg="add mod">
          <ac:chgData name="De Cock Jitse" userId="9cc8e242-c866-4cc7-a24e-e9b48782583a" providerId="ADAL" clId="{9DBF5292-BC0B-490C-9C4B-C1EE5EC31F5B}" dt="2024-03-11T23:02:38.501" v="670"/>
          <ac:spMkLst>
            <pc:docMk/>
            <pc:sldMk cId="3686006751" sldId="648"/>
            <ac:spMk id="2" creationId="{2FE88D71-2605-19ED-C97A-E719FDF4FE52}"/>
          </ac:spMkLst>
        </pc:spChg>
        <pc:spChg chg="del">
          <ac:chgData name="De Cock Jitse" userId="9cc8e242-c866-4cc7-a24e-e9b48782583a" providerId="ADAL" clId="{9DBF5292-BC0B-490C-9C4B-C1EE5EC31F5B}" dt="2024-03-11T23:02:38.216" v="669" actId="478"/>
          <ac:spMkLst>
            <pc:docMk/>
            <pc:sldMk cId="3686006751" sldId="648"/>
            <ac:spMk id="718" creationId="{00000000-0000-0000-0000-000000000000}"/>
          </ac:spMkLst>
        </pc:spChg>
        <pc:graphicFrameChg chg="modGraphic">
          <ac:chgData name="De Cock Jitse" userId="9cc8e242-c866-4cc7-a24e-e9b48782583a" providerId="ADAL" clId="{9DBF5292-BC0B-490C-9C4B-C1EE5EC31F5B}" dt="2024-03-11T23:02:06.918" v="653" actId="114"/>
          <ac:graphicFrameMkLst>
            <pc:docMk/>
            <pc:sldMk cId="3686006751" sldId="648"/>
            <ac:graphicFrameMk id="717" creationId="{00000000-0000-0000-0000-000000000000}"/>
          </ac:graphicFrameMkLst>
        </pc:graphicFrameChg>
      </pc:sldChg>
      <pc:sldChg chg="addSp delSp modSp add mod">
        <pc:chgData name="De Cock Jitse" userId="9cc8e242-c866-4cc7-a24e-e9b48782583a" providerId="ADAL" clId="{9DBF5292-BC0B-490C-9C4B-C1EE5EC31F5B}" dt="2024-03-12T11:40:28.181" v="761" actId="20577"/>
        <pc:sldMkLst>
          <pc:docMk/>
          <pc:sldMk cId="141712785" sldId="649"/>
        </pc:sldMkLst>
        <pc:spChg chg="mod">
          <ac:chgData name="De Cock Jitse" userId="9cc8e242-c866-4cc7-a24e-e9b48782583a" providerId="ADAL" clId="{9DBF5292-BC0B-490C-9C4B-C1EE5EC31F5B}" dt="2024-03-12T11:40:28.181" v="761" actId="20577"/>
          <ac:spMkLst>
            <pc:docMk/>
            <pc:sldMk cId="141712785" sldId="649"/>
            <ac:spMk id="4" creationId="{75D4DC79-8E65-54D7-4415-0E208BA491DD}"/>
          </ac:spMkLst>
        </pc:spChg>
        <pc:spChg chg="mod">
          <ac:chgData name="De Cock Jitse" userId="9cc8e242-c866-4cc7-a24e-e9b48782583a" providerId="ADAL" clId="{9DBF5292-BC0B-490C-9C4B-C1EE5EC31F5B}" dt="2024-03-11T22:35:30.820" v="431" actId="20577"/>
          <ac:spMkLst>
            <pc:docMk/>
            <pc:sldMk cId="141712785" sldId="649"/>
            <ac:spMk id="5" creationId="{2895E83D-A64C-0706-7A40-48B232E79FCF}"/>
          </ac:spMkLst>
        </pc:spChg>
        <pc:picChg chg="add mod">
          <ac:chgData name="De Cock Jitse" userId="9cc8e242-c866-4cc7-a24e-e9b48782583a" providerId="ADAL" clId="{9DBF5292-BC0B-490C-9C4B-C1EE5EC31F5B}" dt="2024-03-11T22:35:25.253" v="430" actId="1076"/>
          <ac:picMkLst>
            <pc:docMk/>
            <pc:sldMk cId="141712785" sldId="649"/>
            <ac:picMk id="3" creationId="{5C6780D2-E15C-6CFC-0DF3-C8C09EC05568}"/>
          </ac:picMkLst>
        </pc:picChg>
        <pc:picChg chg="del">
          <ac:chgData name="De Cock Jitse" userId="9cc8e242-c866-4cc7-a24e-e9b48782583a" providerId="ADAL" clId="{9DBF5292-BC0B-490C-9C4B-C1EE5EC31F5B}" dt="2024-03-11T22:35:11.541" v="427" actId="478"/>
          <ac:picMkLst>
            <pc:docMk/>
            <pc:sldMk cId="141712785" sldId="649"/>
            <ac:picMk id="7" creationId="{C4DE809C-96AB-9146-6090-227AC93DBC96}"/>
          </ac:picMkLst>
        </pc:picChg>
      </pc:sldChg>
      <pc:sldChg chg="addSp delSp modSp add del mod">
        <pc:chgData name="De Cock Jitse" userId="9cc8e242-c866-4cc7-a24e-e9b48782583a" providerId="ADAL" clId="{9DBF5292-BC0B-490C-9C4B-C1EE5EC31F5B}" dt="2024-03-11T22:40:39.486" v="472" actId="47"/>
        <pc:sldMkLst>
          <pc:docMk/>
          <pc:sldMk cId="4010785" sldId="650"/>
        </pc:sldMkLst>
        <pc:spChg chg="add del mod">
          <ac:chgData name="De Cock Jitse" userId="9cc8e242-c866-4cc7-a24e-e9b48782583a" providerId="ADAL" clId="{9DBF5292-BC0B-490C-9C4B-C1EE5EC31F5B}" dt="2024-03-11T22:40:38.298" v="471" actId="478"/>
          <ac:spMkLst>
            <pc:docMk/>
            <pc:sldMk cId="4010785" sldId="650"/>
            <ac:spMk id="3" creationId="{ADEC4D55-DB06-A379-EB42-084DA6A04B55}"/>
          </ac:spMkLst>
        </pc:spChg>
      </pc:sldChg>
      <pc:sldMasterChg chg="delSldLayout">
        <pc:chgData name="De Cock Jitse" userId="9cc8e242-c866-4cc7-a24e-e9b48782583a" providerId="ADAL" clId="{9DBF5292-BC0B-490C-9C4B-C1EE5EC31F5B}" dt="2024-03-11T23:04:51.106" v="684" actId="47"/>
        <pc:sldMasterMkLst>
          <pc:docMk/>
          <pc:sldMasterMk cId="0" sldId="2147483712"/>
        </pc:sldMasterMkLst>
        <pc:sldLayoutChg chg="del">
          <pc:chgData name="De Cock Jitse" userId="9cc8e242-c866-4cc7-a24e-e9b48782583a" providerId="ADAL" clId="{9DBF5292-BC0B-490C-9C4B-C1EE5EC31F5B}" dt="2024-03-11T23:04:51.106" v="684" actId="47"/>
          <pc:sldLayoutMkLst>
            <pc:docMk/>
            <pc:sldMasterMk cId="0" sldId="2147483712"/>
            <pc:sldLayoutMk cId="0" sldId="2147483722"/>
          </pc:sldLayoutMkLst>
        </pc:sldLayoutChg>
      </pc:sldMasterChg>
      <pc:sldMasterChg chg="del delSldLayout">
        <pc:chgData name="De Cock Jitse" userId="9cc8e242-c866-4cc7-a24e-e9b48782583a" providerId="ADAL" clId="{9DBF5292-BC0B-490C-9C4B-C1EE5EC31F5B}" dt="2024-03-11T23:04:51.106" v="684" actId="47"/>
        <pc:sldMasterMkLst>
          <pc:docMk/>
          <pc:sldMasterMk cId="0" sldId="2147483731"/>
        </pc:sldMasterMkLst>
        <pc:sldLayoutChg chg="del">
          <pc:chgData name="De Cock Jitse" userId="9cc8e242-c866-4cc7-a24e-e9b48782583a" providerId="ADAL" clId="{9DBF5292-BC0B-490C-9C4B-C1EE5EC31F5B}" dt="2024-03-11T23:04:51.106" v="684" actId="47"/>
          <pc:sldLayoutMkLst>
            <pc:docMk/>
            <pc:sldMasterMk cId="0" sldId="2147483731"/>
            <pc:sldLayoutMk cId="0" sldId="2147483673"/>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4"/>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5"/>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6"/>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7"/>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8"/>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79"/>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0"/>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1"/>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2"/>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3"/>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4"/>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5"/>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6"/>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7"/>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8"/>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689"/>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18"/>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19"/>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20"/>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32"/>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33"/>
          </pc:sldLayoutMkLst>
        </pc:sldLayoutChg>
        <pc:sldLayoutChg chg="del">
          <pc:chgData name="De Cock Jitse" userId="9cc8e242-c866-4cc7-a24e-e9b48782583a" providerId="ADAL" clId="{9DBF5292-BC0B-490C-9C4B-C1EE5EC31F5B}" dt="2024-03-11T23:04:51.106" v="684" actId="47"/>
          <pc:sldLayoutMkLst>
            <pc:docMk/>
            <pc:sldMasterMk cId="0" sldId="2147483731"/>
            <pc:sldLayoutMk cId="0" sldId="2147483734"/>
          </pc:sldLayoutMkLst>
        </pc:sldLayoutChg>
      </pc:sldMasterChg>
    </pc:docChg>
  </pc:docChgLst>
  <pc:docChgLst>
    <pc:chgData name="Verbrugge Aline" userId="S::aline.verbrugge@vlaanderen.be::38e90b0a-c2da-403c-be89-d467f5b9de66" providerId="AD" clId="Web-{A4CD3EE8-7C0A-F443-87E4-A9C31F8677AB}"/>
    <pc:docChg chg="modSld">
      <pc:chgData name="Verbrugge Aline" userId="S::aline.verbrugge@vlaanderen.be::38e90b0a-c2da-403c-be89-d467f5b9de66" providerId="AD" clId="Web-{A4CD3EE8-7C0A-F443-87E4-A9C31F8677AB}" dt="2024-02-21T13:08:31.707" v="1"/>
      <pc:docMkLst>
        <pc:docMk/>
      </pc:docMkLst>
      <pc:sldChg chg="addSp delSp">
        <pc:chgData name="Verbrugge Aline" userId="S::aline.verbrugge@vlaanderen.be::38e90b0a-c2da-403c-be89-d467f5b9de66" providerId="AD" clId="Web-{A4CD3EE8-7C0A-F443-87E4-A9C31F8677AB}" dt="2024-02-21T13:08:31.707" v="1"/>
        <pc:sldMkLst>
          <pc:docMk/>
          <pc:sldMk cId="2047369762" sldId="449"/>
        </pc:sldMkLst>
        <pc:graphicFrameChg chg="add del">
          <ac:chgData name="Verbrugge Aline" userId="S::aline.verbrugge@vlaanderen.be::38e90b0a-c2da-403c-be89-d467f5b9de66" providerId="AD" clId="Web-{A4CD3EE8-7C0A-F443-87E4-A9C31F8677AB}" dt="2024-02-21T13:08:31.707" v="1"/>
          <ac:graphicFrameMkLst>
            <pc:docMk/>
            <pc:sldMk cId="2047369762" sldId="449"/>
            <ac:graphicFrameMk id="2" creationId="{8C4A94B8-9A8F-C8C1-DCDC-5D41245FCDFB}"/>
          </ac:graphicFrameMkLst>
        </pc:graphicFrameChg>
      </pc:sldChg>
    </pc:docChg>
  </pc:docChgLst>
  <pc:docChgLst>
    <pc:chgData name="Verbrugge Aline" userId="S::aline.verbrugge@vlaanderen.be::38e90b0a-c2da-403c-be89-d467f5b9de66" providerId="AD" clId="Web-{88857155-15B3-9E3B-2D07-9E9E24DAEE02}"/>
    <pc:docChg chg="addSld delSld modSld sldOrd">
      <pc:chgData name="Verbrugge Aline" userId="S::aline.verbrugge@vlaanderen.be::38e90b0a-c2da-403c-be89-d467f5b9de66" providerId="AD" clId="Web-{88857155-15B3-9E3B-2D07-9E9E24DAEE02}" dt="2024-03-07T17:06:23.916" v="1475" actId="20577"/>
      <pc:docMkLst>
        <pc:docMk/>
      </pc:docMkLst>
      <pc:sldChg chg="modSp">
        <pc:chgData name="Verbrugge Aline" userId="S::aline.verbrugge@vlaanderen.be::38e90b0a-c2da-403c-be89-d467f5b9de66" providerId="AD" clId="Web-{88857155-15B3-9E3B-2D07-9E9E24DAEE02}" dt="2024-03-07T06:38:00.407" v="38" actId="20577"/>
        <pc:sldMkLst>
          <pc:docMk/>
          <pc:sldMk cId="0" sldId="259"/>
        </pc:sldMkLst>
        <pc:spChg chg="mod">
          <ac:chgData name="Verbrugge Aline" userId="S::aline.verbrugge@vlaanderen.be::38e90b0a-c2da-403c-be89-d467f5b9de66" providerId="AD" clId="Web-{88857155-15B3-9E3B-2D07-9E9E24DAEE02}" dt="2024-03-07T06:38:00.407" v="38" actId="20577"/>
          <ac:spMkLst>
            <pc:docMk/>
            <pc:sldMk cId="0" sldId="259"/>
            <ac:spMk id="389" creationId="{00000000-0000-0000-0000-000000000000}"/>
          </ac:spMkLst>
        </pc:spChg>
        <pc:spChg chg="mod">
          <ac:chgData name="Verbrugge Aline" userId="S::aline.verbrugge@vlaanderen.be::38e90b0a-c2da-403c-be89-d467f5b9de66" providerId="AD" clId="Web-{88857155-15B3-9E3B-2D07-9E9E24DAEE02}" dt="2024-03-07T06:37:15.296" v="7" actId="20577"/>
          <ac:spMkLst>
            <pc:docMk/>
            <pc:sldMk cId="0" sldId="259"/>
            <ac:spMk id="398" creationId="{00000000-0000-0000-0000-000000000000}"/>
          </ac:spMkLst>
        </pc:spChg>
      </pc:sldChg>
      <pc:sldChg chg="del">
        <pc:chgData name="Verbrugge Aline" userId="S::aline.verbrugge@vlaanderen.be::38e90b0a-c2da-403c-be89-d467f5b9de66" providerId="AD" clId="Web-{88857155-15B3-9E3B-2D07-9E9E24DAEE02}" dt="2024-03-07T08:52:00.944" v="866"/>
        <pc:sldMkLst>
          <pc:docMk/>
          <pc:sldMk cId="2460862967" sldId="570"/>
        </pc:sldMkLst>
      </pc:sldChg>
      <pc:sldChg chg="del">
        <pc:chgData name="Verbrugge Aline" userId="S::aline.verbrugge@vlaanderen.be::38e90b0a-c2da-403c-be89-d467f5b9de66" providerId="AD" clId="Web-{88857155-15B3-9E3B-2D07-9E9E24DAEE02}" dt="2024-03-07T08:11:49.618" v="697"/>
        <pc:sldMkLst>
          <pc:docMk/>
          <pc:sldMk cId="1727158620" sldId="571"/>
        </pc:sldMkLst>
      </pc:sldChg>
      <pc:sldChg chg="addSp delSp modSp mod modClrScheme addCm chgLayout">
        <pc:chgData name="Verbrugge Aline" userId="S::aline.verbrugge@vlaanderen.be::38e90b0a-c2da-403c-be89-d467f5b9de66" providerId="AD" clId="Web-{88857155-15B3-9E3B-2D07-9E9E24DAEE02}" dt="2024-03-07T08:52:33.007" v="868"/>
        <pc:sldMkLst>
          <pc:docMk/>
          <pc:sldMk cId="365190806" sldId="572"/>
        </pc:sldMkLst>
        <pc:spChg chg="add del mod ord">
          <ac:chgData name="Verbrugge Aline" userId="S::aline.verbrugge@vlaanderen.be::38e90b0a-c2da-403c-be89-d467f5b9de66" providerId="AD" clId="Web-{88857155-15B3-9E3B-2D07-9E9E24DAEE02}" dt="2024-03-07T08:52:33.007" v="868"/>
          <ac:spMkLst>
            <pc:docMk/>
            <pc:sldMk cId="365190806" sldId="572"/>
            <ac:spMk id="2" creationId="{7CE8B4FA-7D96-F8C1-A6EA-F5AA31D77EDD}"/>
          </ac:spMkLst>
        </pc:spChg>
        <pc:spChg chg="mod">
          <ac:chgData name="Verbrugge Aline" userId="S::aline.verbrugge@vlaanderen.be::38e90b0a-c2da-403c-be89-d467f5b9de66" providerId="AD" clId="Web-{88857155-15B3-9E3B-2D07-9E9E24DAEE02}" dt="2024-03-07T08:30:16.855" v="828" actId="20577"/>
          <ac:spMkLst>
            <pc:docMk/>
            <pc:sldMk cId="365190806" sldId="572"/>
            <ac:spMk id="797" creationId="{E23091B9-2AA0-9CDF-F918-59DA2BA38AF9}"/>
          </ac:spMkLst>
        </pc:spChg>
      </pc:sldChg>
      <pc:sldChg chg="addSp delSp modSp ord">
        <pc:chgData name="Verbrugge Aline" userId="S::aline.verbrugge@vlaanderen.be::38e90b0a-c2da-403c-be89-d467f5b9de66" providerId="AD" clId="Web-{88857155-15B3-9E3B-2D07-9E9E24DAEE02}" dt="2024-03-07T08:10:40.381" v="684"/>
        <pc:sldMkLst>
          <pc:docMk/>
          <pc:sldMk cId="298566066" sldId="576"/>
        </pc:sldMkLst>
        <pc:picChg chg="del">
          <ac:chgData name="Verbrugge Aline" userId="S::aline.verbrugge@vlaanderen.be::38e90b0a-c2da-403c-be89-d467f5b9de66" providerId="AD" clId="Web-{88857155-15B3-9E3B-2D07-9E9E24DAEE02}" dt="2024-03-07T06:46:19.207" v="40"/>
          <ac:picMkLst>
            <pc:docMk/>
            <pc:sldMk cId="298566066" sldId="576"/>
            <ac:picMk id="2" creationId="{C2A7F51B-FC6C-47BF-3142-6983681BA2CC}"/>
          </ac:picMkLst>
        </pc:picChg>
        <pc:picChg chg="del">
          <ac:chgData name="Verbrugge Aline" userId="S::aline.verbrugge@vlaanderen.be::38e90b0a-c2da-403c-be89-d467f5b9de66" providerId="AD" clId="Web-{88857155-15B3-9E3B-2D07-9E9E24DAEE02}" dt="2024-03-07T06:46:16.519" v="39"/>
          <ac:picMkLst>
            <pc:docMk/>
            <pc:sldMk cId="298566066" sldId="576"/>
            <ac:picMk id="3" creationId="{C525ACE5-0161-FC93-6691-9015933DAC95}"/>
          </ac:picMkLst>
        </pc:picChg>
        <pc:picChg chg="add mod">
          <ac:chgData name="Verbrugge Aline" userId="S::aline.verbrugge@vlaanderen.be::38e90b0a-c2da-403c-be89-d467f5b9de66" providerId="AD" clId="Web-{88857155-15B3-9E3B-2D07-9E9E24DAEE02}" dt="2024-03-07T06:47:05.380" v="47" actId="14100"/>
          <ac:picMkLst>
            <pc:docMk/>
            <pc:sldMk cId="298566066" sldId="576"/>
            <ac:picMk id="4" creationId="{6AFDCC3A-1A08-C40A-C5B3-C87BB56F8F90}"/>
          </ac:picMkLst>
        </pc:picChg>
      </pc:sldChg>
      <pc:sldChg chg="ord">
        <pc:chgData name="Verbrugge Aline" userId="S::aline.verbrugge@vlaanderen.be::38e90b0a-c2da-403c-be89-d467f5b9de66" providerId="AD" clId="Web-{88857155-15B3-9E3B-2D07-9E9E24DAEE02}" dt="2024-03-07T08:10:40.381" v="685"/>
        <pc:sldMkLst>
          <pc:docMk/>
          <pc:sldMk cId="2531124648" sldId="577"/>
        </pc:sldMkLst>
      </pc:sldChg>
      <pc:sldChg chg="del">
        <pc:chgData name="Verbrugge Aline" userId="S::aline.verbrugge@vlaanderen.be::38e90b0a-c2da-403c-be89-d467f5b9de66" providerId="AD" clId="Web-{88857155-15B3-9E3B-2D07-9E9E24DAEE02}" dt="2024-03-07T08:10:52.538" v="687"/>
        <pc:sldMkLst>
          <pc:docMk/>
          <pc:sldMk cId="3494690069" sldId="578"/>
        </pc:sldMkLst>
      </pc:sldChg>
      <pc:sldChg chg="del">
        <pc:chgData name="Verbrugge Aline" userId="S::aline.verbrugge@vlaanderen.be::38e90b0a-c2da-403c-be89-d467f5b9de66" providerId="AD" clId="Web-{88857155-15B3-9E3B-2D07-9E9E24DAEE02}" dt="2024-03-07T14:28:04.809" v="894"/>
        <pc:sldMkLst>
          <pc:docMk/>
          <pc:sldMk cId="1932368531" sldId="585"/>
        </pc:sldMkLst>
      </pc:sldChg>
      <pc:sldChg chg="ord">
        <pc:chgData name="Verbrugge Aline" userId="S::aline.verbrugge@vlaanderen.be::38e90b0a-c2da-403c-be89-d467f5b9de66" providerId="AD" clId="Web-{88857155-15B3-9E3B-2D07-9E9E24DAEE02}" dt="2024-03-07T08:10:40.381" v="675"/>
        <pc:sldMkLst>
          <pc:docMk/>
          <pc:sldMk cId="1856783891" sldId="588"/>
        </pc:sldMkLst>
      </pc:sldChg>
      <pc:sldChg chg="addSp delSp modSp mod ord modShow">
        <pc:chgData name="Verbrugge Aline" userId="S::aline.verbrugge@vlaanderen.be::38e90b0a-c2da-403c-be89-d467f5b9de66" providerId="AD" clId="Web-{88857155-15B3-9E3B-2D07-9E9E24DAEE02}" dt="2024-03-07T16:20:07.048" v="1242" actId="1076"/>
        <pc:sldMkLst>
          <pc:docMk/>
          <pc:sldMk cId="1797422199" sldId="589"/>
        </pc:sldMkLst>
        <pc:spChg chg="mod">
          <ac:chgData name="Verbrugge Aline" userId="S::aline.verbrugge@vlaanderen.be::38e90b0a-c2da-403c-be89-d467f5b9de66" providerId="AD" clId="Web-{88857155-15B3-9E3B-2D07-9E9E24DAEE02}" dt="2024-03-07T07:29:43.644" v="501" actId="20577"/>
          <ac:spMkLst>
            <pc:docMk/>
            <pc:sldMk cId="1797422199" sldId="589"/>
            <ac:spMk id="9" creationId="{754AAC04-DAD9-9E70-3751-D857363422F1}"/>
          </ac:spMkLst>
        </pc:spChg>
        <pc:picChg chg="add mod">
          <ac:chgData name="Verbrugge Aline" userId="S::aline.verbrugge@vlaanderen.be::38e90b0a-c2da-403c-be89-d467f5b9de66" providerId="AD" clId="Web-{88857155-15B3-9E3B-2D07-9E9E24DAEE02}" dt="2024-03-07T16:20:07.048" v="1242" actId="1076"/>
          <ac:picMkLst>
            <pc:docMk/>
            <pc:sldMk cId="1797422199" sldId="589"/>
            <ac:picMk id="2" creationId="{1A03E3BF-9BC7-1589-2EB2-F853A3D472B1}"/>
          </ac:picMkLst>
        </pc:picChg>
        <pc:picChg chg="del">
          <ac:chgData name="Verbrugge Aline" userId="S::aline.verbrugge@vlaanderen.be::38e90b0a-c2da-403c-be89-d467f5b9de66" providerId="AD" clId="Web-{88857155-15B3-9E3B-2D07-9E9E24DAEE02}" dt="2024-03-07T07:29:27.925" v="492"/>
          <ac:picMkLst>
            <pc:docMk/>
            <pc:sldMk cId="1797422199" sldId="589"/>
            <ac:picMk id="4" creationId="{F56E82A9-DEC0-CAD6-041A-030DCE863FB1}"/>
          </ac:picMkLst>
        </pc:picChg>
      </pc:sldChg>
      <pc:sldChg chg="mod ord modShow">
        <pc:chgData name="Verbrugge Aline" userId="S::aline.verbrugge@vlaanderen.be::38e90b0a-c2da-403c-be89-d467f5b9de66" providerId="AD" clId="Web-{88857155-15B3-9E3B-2D07-9E9E24DAEE02}" dt="2024-03-07T08:10:40.381" v="677"/>
        <pc:sldMkLst>
          <pc:docMk/>
          <pc:sldMk cId="1672469532" sldId="590"/>
        </pc:sldMkLst>
      </pc:sldChg>
      <pc:sldChg chg="mod ord modShow">
        <pc:chgData name="Verbrugge Aline" userId="S::aline.verbrugge@vlaanderen.be::38e90b0a-c2da-403c-be89-d467f5b9de66" providerId="AD" clId="Web-{88857155-15B3-9E3B-2D07-9E9E24DAEE02}" dt="2024-03-07T08:10:40.381" v="678"/>
        <pc:sldMkLst>
          <pc:docMk/>
          <pc:sldMk cId="3560240107" sldId="591"/>
        </pc:sldMkLst>
      </pc:sldChg>
      <pc:sldChg chg="delSp mod ord modShow">
        <pc:chgData name="Verbrugge Aline" userId="S::aline.verbrugge@vlaanderen.be::38e90b0a-c2da-403c-be89-d467f5b9de66" providerId="AD" clId="Web-{88857155-15B3-9E3B-2D07-9E9E24DAEE02}" dt="2024-03-07T16:19:43.875" v="1238"/>
        <pc:sldMkLst>
          <pc:docMk/>
          <pc:sldMk cId="3834278023" sldId="592"/>
        </pc:sldMkLst>
        <pc:picChg chg="del">
          <ac:chgData name="Verbrugge Aline" userId="S::aline.verbrugge@vlaanderen.be::38e90b0a-c2da-403c-be89-d467f5b9de66" providerId="AD" clId="Web-{88857155-15B3-9E3B-2D07-9E9E24DAEE02}" dt="2024-03-07T16:19:43.875" v="1238"/>
          <ac:picMkLst>
            <pc:docMk/>
            <pc:sldMk cId="3834278023" sldId="592"/>
            <ac:picMk id="5" creationId="{505FC355-E357-55C9-0733-658CF2C9AF89}"/>
          </ac:picMkLst>
        </pc:picChg>
      </pc:sldChg>
      <pc:sldChg chg="addSp modSp mod ord modShow">
        <pc:chgData name="Verbrugge Aline" userId="S::aline.verbrugge@vlaanderen.be::38e90b0a-c2da-403c-be89-d467f5b9de66" providerId="AD" clId="Web-{88857155-15B3-9E3B-2D07-9E9E24DAEE02}" dt="2024-03-07T08:10:40.381" v="682"/>
        <pc:sldMkLst>
          <pc:docMk/>
          <pc:sldMk cId="3602624203" sldId="593"/>
        </pc:sldMkLst>
        <pc:picChg chg="add mod">
          <ac:chgData name="Verbrugge Aline" userId="S::aline.verbrugge@vlaanderen.be::38e90b0a-c2da-403c-be89-d467f5b9de66" providerId="AD" clId="Web-{88857155-15B3-9E3B-2D07-9E9E24DAEE02}" dt="2024-03-07T06:51:17.764" v="72" actId="1076"/>
          <ac:picMkLst>
            <pc:docMk/>
            <pc:sldMk cId="3602624203" sldId="593"/>
            <ac:picMk id="4" creationId="{2E9A2DF4-17AC-D796-DE1C-306B1AB56E97}"/>
          </ac:picMkLst>
        </pc:picChg>
      </pc:sldChg>
      <pc:sldChg chg="addSp delSp modSp mod ord modShow">
        <pc:chgData name="Verbrugge Aline" userId="S::aline.verbrugge@vlaanderen.be::38e90b0a-c2da-403c-be89-d467f5b9de66" providerId="AD" clId="Web-{88857155-15B3-9E3B-2D07-9E9E24DAEE02}" dt="2024-03-07T16:19:27.765" v="1236"/>
        <pc:sldMkLst>
          <pc:docMk/>
          <pc:sldMk cId="3279572211" sldId="594"/>
        </pc:sldMkLst>
        <pc:spChg chg="ord">
          <ac:chgData name="Verbrugge Aline" userId="S::aline.verbrugge@vlaanderen.be::38e90b0a-c2da-403c-be89-d467f5b9de66" providerId="AD" clId="Web-{88857155-15B3-9E3B-2D07-9E9E24DAEE02}" dt="2024-03-07T06:47:26.412" v="48"/>
          <ac:spMkLst>
            <pc:docMk/>
            <pc:sldMk cId="3279572211" sldId="594"/>
            <ac:spMk id="6" creationId="{8F236C4C-394E-117A-4882-29E14E93714F}"/>
          </ac:spMkLst>
        </pc:spChg>
        <pc:picChg chg="add del mod">
          <ac:chgData name="Verbrugge Aline" userId="S::aline.verbrugge@vlaanderen.be::38e90b0a-c2da-403c-be89-d467f5b9de66" providerId="AD" clId="Web-{88857155-15B3-9E3B-2D07-9E9E24DAEE02}" dt="2024-03-07T16:19:27.765" v="1236"/>
          <ac:picMkLst>
            <pc:docMk/>
            <pc:sldMk cId="3279572211" sldId="594"/>
            <ac:picMk id="4" creationId="{21E94168-CF0E-2A62-ABDB-1CE44424AEC6}"/>
          </ac:picMkLst>
        </pc:picChg>
        <pc:picChg chg="del mod">
          <ac:chgData name="Verbrugge Aline" userId="S::aline.verbrugge@vlaanderen.be::38e90b0a-c2da-403c-be89-d467f5b9de66" providerId="AD" clId="Web-{88857155-15B3-9E3B-2D07-9E9E24DAEE02}" dt="2024-03-07T16:19:26.515" v="1235"/>
          <ac:picMkLst>
            <pc:docMk/>
            <pc:sldMk cId="3279572211" sldId="594"/>
            <ac:picMk id="9" creationId="{30C300A0-0882-743B-364F-5CCC5A7D92C2}"/>
          </ac:picMkLst>
        </pc:picChg>
      </pc:sldChg>
      <pc:sldChg chg="modSp ord">
        <pc:chgData name="Verbrugge Aline" userId="S::aline.verbrugge@vlaanderen.be::38e90b0a-c2da-403c-be89-d467f5b9de66" providerId="AD" clId="Web-{88857155-15B3-9E3B-2D07-9E9E24DAEE02}" dt="2024-03-07T08:09:37.708" v="667"/>
        <pc:sldMkLst>
          <pc:docMk/>
          <pc:sldMk cId="2255290887" sldId="595"/>
        </pc:sldMkLst>
        <pc:spChg chg="mod">
          <ac:chgData name="Verbrugge Aline" userId="S::aline.verbrugge@vlaanderen.be::38e90b0a-c2da-403c-be89-d467f5b9de66" providerId="AD" clId="Web-{88857155-15B3-9E3B-2D07-9E9E24DAEE02}" dt="2024-03-07T08:09:34.176" v="666" actId="20577"/>
          <ac:spMkLst>
            <pc:docMk/>
            <pc:sldMk cId="2255290887" sldId="595"/>
            <ac:spMk id="484" creationId="{00000000-0000-0000-0000-000000000000}"/>
          </ac:spMkLst>
        </pc:spChg>
      </pc:sldChg>
      <pc:sldChg chg="ord">
        <pc:chgData name="Verbrugge Aline" userId="S::aline.verbrugge@vlaanderen.be::38e90b0a-c2da-403c-be89-d467f5b9de66" providerId="AD" clId="Web-{88857155-15B3-9E3B-2D07-9E9E24DAEE02}" dt="2024-03-07T08:11:08.210" v="688"/>
        <pc:sldMkLst>
          <pc:docMk/>
          <pc:sldMk cId="4136284247" sldId="597"/>
        </pc:sldMkLst>
      </pc:sldChg>
      <pc:sldChg chg="ord">
        <pc:chgData name="Verbrugge Aline" userId="S::aline.verbrugge@vlaanderen.be::38e90b0a-c2da-403c-be89-d467f5b9de66" providerId="AD" clId="Web-{88857155-15B3-9E3B-2D07-9E9E24DAEE02}" dt="2024-03-07T08:10:20.053" v="674"/>
        <pc:sldMkLst>
          <pc:docMk/>
          <pc:sldMk cId="1574925953" sldId="598"/>
        </pc:sldMkLst>
      </pc:sldChg>
      <pc:sldChg chg="delSp modSp del">
        <pc:chgData name="Verbrugge Aline" userId="S::aline.verbrugge@vlaanderen.be::38e90b0a-c2da-403c-be89-d467f5b9de66" providerId="AD" clId="Web-{88857155-15B3-9E3B-2D07-9E9E24DAEE02}" dt="2024-03-07T07:04:14.605" v="99"/>
        <pc:sldMkLst>
          <pc:docMk/>
          <pc:sldMk cId="3083235154" sldId="599"/>
        </pc:sldMkLst>
        <pc:spChg chg="mod">
          <ac:chgData name="Verbrugge Aline" userId="S::aline.verbrugge@vlaanderen.be::38e90b0a-c2da-403c-be89-d467f5b9de66" providerId="AD" clId="Web-{88857155-15B3-9E3B-2D07-9E9E24DAEE02}" dt="2024-03-07T06:59:36.407" v="88" actId="20577"/>
          <ac:spMkLst>
            <pc:docMk/>
            <pc:sldMk cId="3083235154" sldId="599"/>
            <ac:spMk id="2" creationId="{2A4B79CA-5724-3157-AB87-8975F120DF7F}"/>
          </ac:spMkLst>
        </pc:spChg>
        <pc:picChg chg="del">
          <ac:chgData name="Verbrugge Aline" userId="S::aline.verbrugge@vlaanderen.be::38e90b0a-c2da-403c-be89-d467f5b9de66" providerId="AD" clId="Web-{88857155-15B3-9E3B-2D07-9E9E24DAEE02}" dt="2024-03-07T06:59:19.954" v="84"/>
          <ac:picMkLst>
            <pc:docMk/>
            <pc:sldMk cId="3083235154" sldId="599"/>
            <ac:picMk id="4" creationId="{614BDC17-727D-B702-8E54-0E0AD4F33468}"/>
          </ac:picMkLst>
        </pc:picChg>
      </pc:sldChg>
      <pc:sldChg chg="delSp del">
        <pc:chgData name="Verbrugge Aline" userId="S::aline.verbrugge@vlaanderen.be::38e90b0a-c2da-403c-be89-d467f5b9de66" providerId="AD" clId="Web-{88857155-15B3-9E3B-2D07-9E9E24DAEE02}" dt="2024-03-07T07:04:15.511" v="100"/>
        <pc:sldMkLst>
          <pc:docMk/>
          <pc:sldMk cId="3684146783" sldId="600"/>
        </pc:sldMkLst>
        <pc:picChg chg="del">
          <ac:chgData name="Verbrugge Aline" userId="S::aline.verbrugge@vlaanderen.be::38e90b0a-c2da-403c-be89-d467f5b9de66" providerId="AD" clId="Web-{88857155-15B3-9E3B-2D07-9E9E24DAEE02}" dt="2024-03-07T06:59:21.579" v="85"/>
          <ac:picMkLst>
            <pc:docMk/>
            <pc:sldMk cId="3684146783" sldId="600"/>
            <ac:picMk id="4" creationId="{A5DA3A4A-5163-E862-47B1-383D33B89DB8}"/>
          </ac:picMkLst>
        </pc:picChg>
      </pc:sldChg>
      <pc:sldChg chg="del">
        <pc:chgData name="Verbrugge Aline" userId="S::aline.verbrugge@vlaanderen.be::38e90b0a-c2da-403c-be89-d467f5b9de66" providerId="AD" clId="Web-{88857155-15B3-9E3B-2D07-9E9E24DAEE02}" dt="2024-03-07T08:08:31.143" v="648"/>
        <pc:sldMkLst>
          <pc:docMk/>
          <pc:sldMk cId="3300013470" sldId="601"/>
        </pc:sldMkLst>
      </pc:sldChg>
      <pc:sldChg chg="ord">
        <pc:chgData name="Verbrugge Aline" userId="S::aline.verbrugge@vlaanderen.be::38e90b0a-c2da-403c-be89-d467f5b9de66" providerId="AD" clId="Web-{88857155-15B3-9E3B-2D07-9E9E24DAEE02}" dt="2024-03-07T08:11:08.226" v="694"/>
        <pc:sldMkLst>
          <pc:docMk/>
          <pc:sldMk cId="2411825883" sldId="605"/>
        </pc:sldMkLst>
      </pc:sldChg>
      <pc:sldChg chg="del">
        <pc:chgData name="Verbrugge Aline" userId="S::aline.verbrugge@vlaanderen.be::38e90b0a-c2da-403c-be89-d467f5b9de66" providerId="AD" clId="Web-{88857155-15B3-9E3B-2D07-9E9E24DAEE02}" dt="2024-03-07T08:08:23.752" v="647"/>
        <pc:sldMkLst>
          <pc:docMk/>
          <pc:sldMk cId="1317171965" sldId="606"/>
        </pc:sldMkLst>
      </pc:sldChg>
      <pc:sldChg chg="modSp ord">
        <pc:chgData name="Verbrugge Aline" userId="S::aline.verbrugge@vlaanderen.be::38e90b0a-c2da-403c-be89-d467f5b9de66" providerId="AD" clId="Web-{88857155-15B3-9E3B-2D07-9E9E24DAEE02}" dt="2024-03-07T08:11:08.210" v="689"/>
        <pc:sldMkLst>
          <pc:docMk/>
          <pc:sldMk cId="3656981334" sldId="607"/>
        </pc:sldMkLst>
        <pc:graphicFrameChg chg="mod modGraphic">
          <ac:chgData name="Verbrugge Aline" userId="S::aline.verbrugge@vlaanderen.be::38e90b0a-c2da-403c-be89-d467f5b9de66" providerId="AD" clId="Web-{88857155-15B3-9E3B-2D07-9E9E24DAEE02}" dt="2024-03-07T08:08:04.924" v="646"/>
          <ac:graphicFrameMkLst>
            <pc:docMk/>
            <pc:sldMk cId="3656981334" sldId="607"/>
            <ac:graphicFrameMk id="717" creationId="{00000000-0000-0000-0000-000000000000}"/>
          </ac:graphicFrameMkLst>
        </pc:graphicFrameChg>
      </pc:sldChg>
      <pc:sldChg chg="modSp ord addCm">
        <pc:chgData name="Verbrugge Aline" userId="S::aline.verbrugge@vlaanderen.be::38e90b0a-c2da-403c-be89-d467f5b9de66" providerId="AD" clId="Web-{88857155-15B3-9E3B-2D07-9E9E24DAEE02}" dt="2024-03-07T08:11:08.226" v="692"/>
        <pc:sldMkLst>
          <pc:docMk/>
          <pc:sldMk cId="2982960910" sldId="609"/>
        </pc:sldMkLst>
        <pc:graphicFrameChg chg="mod modGraphic">
          <ac:chgData name="Verbrugge Aline" userId="S::aline.verbrugge@vlaanderen.be::38e90b0a-c2da-403c-be89-d467f5b9de66" providerId="AD" clId="Web-{88857155-15B3-9E3B-2D07-9E9E24DAEE02}" dt="2024-03-07T08:06:46.624" v="622"/>
          <ac:graphicFrameMkLst>
            <pc:docMk/>
            <pc:sldMk cId="2982960910" sldId="609"/>
            <ac:graphicFrameMk id="717" creationId="{00000000-0000-0000-0000-000000000000}"/>
          </ac:graphicFrameMkLst>
        </pc:graphicFrameChg>
      </pc:sldChg>
      <pc:sldChg chg="modSp ord delCm">
        <pc:chgData name="Verbrugge Aline" userId="S::aline.verbrugge@vlaanderen.be::38e90b0a-c2da-403c-be89-d467f5b9de66" providerId="AD" clId="Web-{88857155-15B3-9E3B-2D07-9E9E24DAEE02}" dt="2024-03-07T08:11:08.226" v="693"/>
        <pc:sldMkLst>
          <pc:docMk/>
          <pc:sldMk cId="3635767002" sldId="610"/>
        </pc:sldMkLst>
        <pc:graphicFrameChg chg="mod modGraphic">
          <ac:chgData name="Verbrugge Aline" userId="S::aline.verbrugge@vlaanderen.be::38e90b0a-c2da-403c-be89-d467f5b9de66" providerId="AD" clId="Web-{88857155-15B3-9E3B-2D07-9E9E24DAEE02}" dt="2024-03-07T07:48:18.529" v="549" actId="1076"/>
          <ac:graphicFrameMkLst>
            <pc:docMk/>
            <pc:sldMk cId="3635767002" sldId="610"/>
            <ac:graphicFrameMk id="717" creationId="{00000000-0000-0000-0000-000000000000}"/>
          </ac:graphicFrameMkLst>
        </pc:graphicFrameChg>
      </pc:sldChg>
      <pc:sldChg chg="delSp modSp">
        <pc:chgData name="Verbrugge Aline" userId="S::aline.verbrugge@vlaanderen.be::38e90b0a-c2da-403c-be89-d467f5b9de66" providerId="AD" clId="Web-{88857155-15B3-9E3B-2D07-9E9E24DAEE02}" dt="2024-03-07T08:11:33.430" v="696"/>
        <pc:sldMkLst>
          <pc:docMk/>
          <pc:sldMk cId="821711730" sldId="618"/>
        </pc:sldMkLst>
        <pc:spChg chg="mod">
          <ac:chgData name="Verbrugge Aline" userId="S::aline.verbrugge@vlaanderen.be::38e90b0a-c2da-403c-be89-d467f5b9de66" providerId="AD" clId="Web-{88857155-15B3-9E3B-2D07-9E9E24DAEE02}" dt="2024-03-07T08:11:31.555" v="695" actId="20577"/>
          <ac:spMkLst>
            <pc:docMk/>
            <pc:sldMk cId="821711730" sldId="618"/>
            <ac:spMk id="2" creationId="{393EAE4A-6262-BD89-F5D0-DDEFBBF799CB}"/>
          </ac:spMkLst>
        </pc:spChg>
        <pc:graphicFrameChg chg="del">
          <ac:chgData name="Verbrugge Aline" userId="S::aline.verbrugge@vlaanderen.be::38e90b0a-c2da-403c-be89-d467f5b9de66" providerId="AD" clId="Web-{88857155-15B3-9E3B-2D07-9E9E24DAEE02}" dt="2024-03-07T08:11:33.430" v="696"/>
          <ac:graphicFrameMkLst>
            <pc:docMk/>
            <pc:sldMk cId="821711730" sldId="618"/>
            <ac:graphicFrameMk id="5" creationId="{FF4B46E5-D611-1789-4AE9-B00654C0CA9C}"/>
          </ac:graphicFrameMkLst>
        </pc:graphicFrameChg>
      </pc:sldChg>
      <pc:sldChg chg="modSp ord">
        <pc:chgData name="Verbrugge Aline" userId="S::aline.verbrugge@vlaanderen.be::38e90b0a-c2da-403c-be89-d467f5b9de66" providerId="AD" clId="Web-{88857155-15B3-9E3B-2D07-9E9E24DAEE02}" dt="2024-03-07T08:11:08.226" v="691"/>
        <pc:sldMkLst>
          <pc:docMk/>
          <pc:sldMk cId="1705760069" sldId="619"/>
        </pc:sldMkLst>
        <pc:graphicFrameChg chg="mod modGraphic">
          <ac:chgData name="Verbrugge Aline" userId="S::aline.verbrugge@vlaanderen.be::38e90b0a-c2da-403c-be89-d467f5b9de66" providerId="AD" clId="Web-{88857155-15B3-9E3B-2D07-9E9E24DAEE02}" dt="2024-03-07T08:07:19.219" v="632"/>
          <ac:graphicFrameMkLst>
            <pc:docMk/>
            <pc:sldMk cId="1705760069" sldId="619"/>
            <ac:graphicFrameMk id="717" creationId="{00000000-0000-0000-0000-000000000000}"/>
          </ac:graphicFrameMkLst>
        </pc:graphicFrameChg>
      </pc:sldChg>
      <pc:sldChg chg="modSp ord">
        <pc:chgData name="Verbrugge Aline" userId="S::aline.verbrugge@vlaanderen.be::38e90b0a-c2da-403c-be89-d467f5b9de66" providerId="AD" clId="Web-{88857155-15B3-9E3B-2D07-9E9E24DAEE02}" dt="2024-03-07T08:11:08.226" v="690"/>
        <pc:sldMkLst>
          <pc:docMk/>
          <pc:sldMk cId="3881242183" sldId="620"/>
        </pc:sldMkLst>
        <pc:graphicFrameChg chg="mod modGraphic">
          <ac:chgData name="Verbrugge Aline" userId="S::aline.verbrugge@vlaanderen.be::38e90b0a-c2da-403c-be89-d467f5b9de66" providerId="AD" clId="Web-{88857155-15B3-9E3B-2D07-9E9E24DAEE02}" dt="2024-03-07T08:07:52.611" v="638"/>
          <ac:graphicFrameMkLst>
            <pc:docMk/>
            <pc:sldMk cId="3881242183" sldId="620"/>
            <ac:graphicFrameMk id="717" creationId="{00000000-0000-0000-0000-000000000000}"/>
          </ac:graphicFrameMkLst>
        </pc:graphicFrameChg>
      </pc:sldChg>
      <pc:sldChg chg="add del replId">
        <pc:chgData name="Verbrugge Aline" userId="S::aline.verbrugge@vlaanderen.be::38e90b0a-c2da-403c-be89-d467f5b9de66" providerId="AD" clId="Web-{88857155-15B3-9E3B-2D07-9E9E24DAEE02}" dt="2024-03-07T06:48:04.414" v="57"/>
        <pc:sldMkLst>
          <pc:docMk/>
          <pc:sldMk cId="688024765" sldId="621"/>
        </pc:sldMkLst>
      </pc:sldChg>
      <pc:sldChg chg="addSp delSp modSp add ord replId">
        <pc:chgData name="Verbrugge Aline" userId="S::aline.verbrugge@vlaanderen.be::38e90b0a-c2da-403c-be89-d467f5b9de66" providerId="AD" clId="Web-{88857155-15B3-9E3B-2D07-9E9E24DAEE02}" dt="2024-03-07T08:10:40.381" v="681"/>
        <pc:sldMkLst>
          <pc:docMk/>
          <pc:sldMk cId="3205730603" sldId="621"/>
        </pc:sldMkLst>
        <pc:picChg chg="del">
          <ac:chgData name="Verbrugge Aline" userId="S::aline.verbrugge@vlaanderen.be::38e90b0a-c2da-403c-be89-d467f5b9de66" providerId="AD" clId="Web-{88857155-15B3-9E3B-2D07-9E9E24DAEE02}" dt="2024-03-07T06:56:08.431" v="76"/>
          <ac:picMkLst>
            <pc:docMk/>
            <pc:sldMk cId="3205730603" sldId="621"/>
            <ac:picMk id="4" creationId="{2E9A2DF4-17AC-D796-DE1C-306B1AB56E97}"/>
          </ac:picMkLst>
        </pc:picChg>
        <pc:picChg chg="del">
          <ac:chgData name="Verbrugge Aline" userId="S::aline.verbrugge@vlaanderen.be::38e90b0a-c2da-403c-be89-d467f5b9de66" providerId="AD" clId="Web-{88857155-15B3-9E3B-2D07-9E9E24DAEE02}" dt="2024-03-07T06:56:09.806" v="77"/>
          <ac:picMkLst>
            <pc:docMk/>
            <pc:sldMk cId="3205730603" sldId="621"/>
            <ac:picMk id="5" creationId="{FF10CF98-559F-F098-4008-0486815BFE6B}"/>
          </ac:picMkLst>
        </pc:picChg>
        <pc:picChg chg="add mod">
          <ac:chgData name="Verbrugge Aline" userId="S::aline.verbrugge@vlaanderen.be::38e90b0a-c2da-403c-be89-d467f5b9de66" providerId="AD" clId="Web-{88857155-15B3-9E3B-2D07-9E9E24DAEE02}" dt="2024-03-07T06:56:18.306" v="79" actId="1076"/>
          <ac:picMkLst>
            <pc:docMk/>
            <pc:sldMk cId="3205730603" sldId="621"/>
            <ac:picMk id="7" creationId="{45AEA1CD-9CD3-E975-3317-E575A20760D4}"/>
          </ac:picMkLst>
        </pc:picChg>
      </pc:sldChg>
      <pc:sldChg chg="add del replId">
        <pc:chgData name="Verbrugge Aline" userId="S::aline.verbrugge@vlaanderen.be::38e90b0a-c2da-403c-be89-d467f5b9de66" providerId="AD" clId="Web-{88857155-15B3-9E3B-2D07-9E9E24DAEE02}" dt="2024-03-07T06:48:04.414" v="58"/>
        <pc:sldMkLst>
          <pc:docMk/>
          <pc:sldMk cId="147719027" sldId="622"/>
        </pc:sldMkLst>
      </pc:sldChg>
      <pc:sldChg chg="addSp delSp modSp add ord replId">
        <pc:chgData name="Verbrugge Aline" userId="S::aline.verbrugge@vlaanderen.be::38e90b0a-c2da-403c-be89-d467f5b9de66" providerId="AD" clId="Web-{88857155-15B3-9E3B-2D07-9E9E24DAEE02}" dt="2024-03-07T16:19:40.500" v="1237"/>
        <pc:sldMkLst>
          <pc:docMk/>
          <pc:sldMk cId="1707451909" sldId="622"/>
        </pc:sldMkLst>
        <pc:picChg chg="add del mod">
          <ac:chgData name="Verbrugge Aline" userId="S::aline.verbrugge@vlaanderen.be::38e90b0a-c2da-403c-be89-d467f5b9de66" providerId="AD" clId="Web-{88857155-15B3-9E3B-2D07-9E9E24DAEE02}" dt="2024-03-07T16:19:40.500" v="1237"/>
          <ac:picMkLst>
            <pc:docMk/>
            <pc:sldMk cId="1707451909" sldId="622"/>
            <ac:picMk id="4" creationId="{6D182F99-1C44-A3F9-05B1-053D6CA19BBB}"/>
          </ac:picMkLst>
        </pc:picChg>
        <pc:picChg chg="del">
          <ac:chgData name="Verbrugge Aline" userId="S::aline.verbrugge@vlaanderen.be::38e90b0a-c2da-403c-be89-d467f5b9de66" providerId="AD" clId="Web-{88857155-15B3-9E3B-2D07-9E9E24DAEE02}" dt="2024-03-07T06:56:52.542" v="81"/>
          <ac:picMkLst>
            <pc:docMk/>
            <pc:sldMk cId="1707451909" sldId="622"/>
            <ac:picMk id="7" creationId="{45AEA1CD-9CD3-E975-3317-E575A20760D4}"/>
          </ac:picMkLst>
        </pc:picChg>
      </pc:sldChg>
      <pc:sldChg chg="addSp delSp modSp add mod ord replId modShow modNotes">
        <pc:chgData name="Verbrugge Aline" userId="S::aline.verbrugge@vlaanderen.be::38e90b0a-c2da-403c-be89-d467f5b9de66" providerId="AD" clId="Web-{88857155-15B3-9E3B-2D07-9E9E24DAEE02}" dt="2024-03-07T08:10:15.162" v="672"/>
        <pc:sldMkLst>
          <pc:docMk/>
          <pc:sldMk cId="3000689465" sldId="623"/>
        </pc:sldMkLst>
        <pc:spChg chg="mod">
          <ac:chgData name="Verbrugge Aline" userId="S::aline.verbrugge@vlaanderen.be::38e90b0a-c2da-403c-be89-d467f5b9de66" providerId="AD" clId="Web-{88857155-15B3-9E3B-2D07-9E9E24DAEE02}" dt="2024-03-07T07:04:51.528" v="117" actId="20577"/>
          <ac:spMkLst>
            <pc:docMk/>
            <pc:sldMk cId="3000689465" sldId="623"/>
            <ac:spMk id="9" creationId="{754AAC04-DAD9-9E70-3751-D857363422F1}"/>
          </ac:spMkLst>
        </pc:spChg>
        <pc:picChg chg="add del mod">
          <ac:chgData name="Verbrugge Aline" userId="S::aline.verbrugge@vlaanderen.be::38e90b0a-c2da-403c-be89-d467f5b9de66" providerId="AD" clId="Web-{88857155-15B3-9E3B-2D07-9E9E24DAEE02}" dt="2024-03-07T07:17:09.789" v="154"/>
          <ac:picMkLst>
            <pc:docMk/>
            <pc:sldMk cId="3000689465" sldId="623"/>
            <ac:picMk id="2" creationId="{159BCF59-1A6D-8800-41C5-459CE5E54384}"/>
          </ac:picMkLst>
        </pc:picChg>
        <pc:picChg chg="del">
          <ac:chgData name="Verbrugge Aline" userId="S::aline.verbrugge@vlaanderen.be::38e90b0a-c2da-403c-be89-d467f5b9de66" providerId="AD" clId="Web-{88857155-15B3-9E3B-2D07-9E9E24DAEE02}" dt="2024-03-07T06:59:55.642" v="97"/>
          <ac:picMkLst>
            <pc:docMk/>
            <pc:sldMk cId="3000689465" sldId="623"/>
            <ac:picMk id="4" creationId="{F56E82A9-DEC0-CAD6-041A-030DCE863FB1}"/>
          </ac:picMkLst>
        </pc:picChg>
        <pc:picChg chg="add mod">
          <ac:chgData name="Verbrugge Aline" userId="S::aline.verbrugge@vlaanderen.be::38e90b0a-c2da-403c-be89-d467f5b9de66" providerId="AD" clId="Web-{88857155-15B3-9E3B-2D07-9E9E24DAEE02}" dt="2024-03-07T07:17:16.664" v="157" actId="1076"/>
          <ac:picMkLst>
            <pc:docMk/>
            <pc:sldMk cId="3000689465" sldId="623"/>
            <ac:picMk id="5" creationId="{C56D28E1-527C-3FE2-5546-549749307D10}"/>
          </ac:picMkLst>
        </pc:picChg>
        <pc:picChg chg="add del mod">
          <ac:chgData name="Verbrugge Aline" userId="S::aline.verbrugge@vlaanderen.be::38e90b0a-c2da-403c-be89-d467f5b9de66" providerId="AD" clId="Web-{88857155-15B3-9E3B-2D07-9E9E24DAEE02}" dt="2024-03-07T07:17:53.494" v="166"/>
          <ac:picMkLst>
            <pc:docMk/>
            <pc:sldMk cId="3000689465" sldId="623"/>
            <ac:picMk id="6" creationId="{59028BC9-5CBC-31E1-30AB-14F32CCC31E9}"/>
          </ac:picMkLst>
        </pc:picChg>
      </pc:sldChg>
      <pc:sldChg chg="addSp delSp modSp add ord replId modNotes">
        <pc:chgData name="Verbrugge Aline" userId="S::aline.verbrugge@vlaanderen.be::38e90b0a-c2da-403c-be89-d467f5b9de66" providerId="AD" clId="Web-{88857155-15B3-9E3B-2D07-9E9E24DAEE02}" dt="2024-03-07T08:10:15.162" v="671"/>
        <pc:sldMkLst>
          <pc:docMk/>
          <pc:sldMk cId="3094307403" sldId="624"/>
        </pc:sldMkLst>
        <pc:spChg chg="mod">
          <ac:chgData name="Verbrugge Aline" userId="S::aline.verbrugge@vlaanderen.be::38e90b0a-c2da-403c-be89-d467f5b9de66" providerId="AD" clId="Web-{88857155-15B3-9E3B-2D07-9E9E24DAEE02}" dt="2024-03-07T07:10:14.493" v="140" actId="14100"/>
          <ac:spMkLst>
            <pc:docMk/>
            <pc:sldMk cId="3094307403" sldId="624"/>
            <ac:spMk id="9" creationId="{754AAC04-DAD9-9E70-3751-D857363422F1}"/>
          </ac:spMkLst>
        </pc:spChg>
        <pc:picChg chg="add del mod">
          <ac:chgData name="Verbrugge Aline" userId="S::aline.verbrugge@vlaanderen.be::38e90b0a-c2da-403c-be89-d467f5b9de66" providerId="AD" clId="Web-{88857155-15B3-9E3B-2D07-9E9E24DAEE02}" dt="2024-03-07T07:16:48.382" v="150"/>
          <ac:picMkLst>
            <pc:docMk/>
            <pc:sldMk cId="3094307403" sldId="624"/>
            <ac:picMk id="2" creationId="{1C26F82C-0AD5-168A-2448-27AEEDFC7704}"/>
          </ac:picMkLst>
        </pc:picChg>
        <pc:picChg chg="add mod">
          <ac:chgData name="Verbrugge Aline" userId="S::aline.verbrugge@vlaanderen.be::38e90b0a-c2da-403c-be89-d467f5b9de66" providerId="AD" clId="Web-{88857155-15B3-9E3B-2D07-9E9E24DAEE02}" dt="2024-03-07T07:16:56.335" v="153" actId="1076"/>
          <ac:picMkLst>
            <pc:docMk/>
            <pc:sldMk cId="3094307403" sldId="624"/>
            <ac:picMk id="4" creationId="{3E012908-967E-C9C4-6A8C-03C4C82581D2}"/>
          </ac:picMkLst>
        </pc:picChg>
      </pc:sldChg>
      <pc:sldChg chg="addSp modSp add ord replId">
        <pc:chgData name="Verbrugge Aline" userId="S::aline.verbrugge@vlaanderen.be::38e90b0a-c2da-403c-be89-d467f5b9de66" providerId="AD" clId="Web-{88857155-15B3-9E3B-2D07-9E9E24DAEE02}" dt="2024-03-07T08:10:15.162" v="670"/>
        <pc:sldMkLst>
          <pc:docMk/>
          <pc:sldMk cId="581288740" sldId="625"/>
        </pc:sldMkLst>
        <pc:spChg chg="mod">
          <ac:chgData name="Verbrugge Aline" userId="S::aline.verbrugge@vlaanderen.be::38e90b0a-c2da-403c-be89-d467f5b9de66" providerId="AD" clId="Web-{88857155-15B3-9E3B-2D07-9E9E24DAEE02}" dt="2024-03-07T07:11:15.604" v="149" actId="20577"/>
          <ac:spMkLst>
            <pc:docMk/>
            <pc:sldMk cId="581288740" sldId="625"/>
            <ac:spMk id="9" creationId="{754AAC04-DAD9-9E70-3751-D857363422F1}"/>
          </ac:spMkLst>
        </pc:spChg>
        <pc:picChg chg="add mod">
          <ac:chgData name="Verbrugge Aline" userId="S::aline.verbrugge@vlaanderen.be::38e90b0a-c2da-403c-be89-d467f5b9de66" providerId="AD" clId="Web-{88857155-15B3-9E3B-2D07-9E9E24DAEE02}" dt="2024-03-07T07:17:46.431" v="163" actId="1076"/>
          <ac:picMkLst>
            <pc:docMk/>
            <pc:sldMk cId="581288740" sldId="625"/>
            <ac:picMk id="2" creationId="{9AA2EB8C-D839-A310-5E51-7DF02BF4410F}"/>
          </ac:picMkLst>
        </pc:picChg>
        <pc:picChg chg="add mod">
          <ac:chgData name="Verbrugge Aline" userId="S::aline.verbrugge@vlaanderen.be::38e90b0a-c2da-403c-be89-d467f5b9de66" providerId="AD" clId="Web-{88857155-15B3-9E3B-2D07-9E9E24DAEE02}" dt="2024-03-07T07:17:49.650" v="165" actId="1076"/>
          <ac:picMkLst>
            <pc:docMk/>
            <pc:sldMk cId="581288740" sldId="625"/>
            <ac:picMk id="5" creationId="{C3FE7F5E-55B0-DCF6-1308-ABAACECCE295}"/>
          </ac:picMkLst>
        </pc:picChg>
      </pc:sldChg>
      <pc:sldChg chg="add ord replId">
        <pc:chgData name="Verbrugge Aline" userId="S::aline.verbrugge@vlaanderen.be::38e90b0a-c2da-403c-be89-d467f5b9de66" providerId="AD" clId="Web-{88857155-15B3-9E3B-2D07-9E9E24DAEE02}" dt="2024-03-07T08:10:15.162" v="673"/>
        <pc:sldMkLst>
          <pc:docMk/>
          <pc:sldMk cId="2470498621" sldId="626"/>
        </pc:sldMkLst>
      </pc:sldChg>
      <pc:sldChg chg="add del ord replId">
        <pc:chgData name="Verbrugge Aline" userId="S::aline.verbrugge@vlaanderen.be::38e90b0a-c2da-403c-be89-d467f5b9de66" providerId="AD" clId="Web-{88857155-15B3-9E3B-2D07-9E9E24DAEE02}" dt="2024-03-07T08:10:46.147" v="686"/>
        <pc:sldMkLst>
          <pc:docMk/>
          <pc:sldMk cId="1057100730" sldId="627"/>
        </pc:sldMkLst>
      </pc:sldChg>
      <pc:sldChg chg="addSp delSp modSp new addCm modNotes">
        <pc:chgData name="Verbrugge Aline" userId="S::aline.verbrugge@vlaanderen.be::38e90b0a-c2da-403c-be89-d467f5b9de66" providerId="AD" clId="Web-{88857155-15B3-9E3B-2D07-9E9E24DAEE02}" dt="2024-03-07T15:59:56.369" v="1089" actId="1076"/>
        <pc:sldMkLst>
          <pc:docMk/>
          <pc:sldMk cId="2107516281" sldId="627"/>
        </pc:sldMkLst>
        <pc:spChg chg="add mod">
          <ac:chgData name="Verbrugge Aline" userId="S::aline.verbrugge@vlaanderen.be::38e90b0a-c2da-403c-be89-d467f5b9de66" providerId="AD" clId="Web-{88857155-15B3-9E3B-2D07-9E9E24DAEE02}" dt="2024-03-07T15:30:07.706" v="1020" actId="1076"/>
          <ac:spMkLst>
            <pc:docMk/>
            <pc:sldMk cId="2107516281" sldId="627"/>
            <ac:spMk id="2" creationId="{F9A82ACD-4628-38D6-B4A5-7F6197575E78}"/>
          </ac:spMkLst>
        </pc:spChg>
        <pc:spChg chg="add mod ord">
          <ac:chgData name="Verbrugge Aline" userId="S::aline.verbrugge@vlaanderen.be::38e90b0a-c2da-403c-be89-d467f5b9de66" providerId="AD" clId="Web-{88857155-15B3-9E3B-2D07-9E9E24DAEE02}" dt="2024-03-07T15:30:43.285" v="1026" actId="1076"/>
          <ac:spMkLst>
            <pc:docMk/>
            <pc:sldMk cId="2107516281" sldId="627"/>
            <ac:spMk id="4" creationId="{B3ED8EF5-9745-B34A-7A89-4549A5FE381A}"/>
          </ac:spMkLst>
        </pc:spChg>
        <pc:spChg chg="add del mod">
          <ac:chgData name="Verbrugge Aline" userId="S::aline.verbrugge@vlaanderen.be::38e90b0a-c2da-403c-be89-d467f5b9de66" providerId="AD" clId="Web-{88857155-15B3-9E3B-2D07-9E9E24DAEE02}" dt="2024-03-07T15:25:59.279" v="976"/>
          <ac:spMkLst>
            <pc:docMk/>
            <pc:sldMk cId="2107516281" sldId="627"/>
            <ac:spMk id="5" creationId="{2DF27926-5C2C-0E5D-7A77-0BCB593BCDA5}"/>
          </ac:spMkLst>
        </pc:spChg>
        <pc:spChg chg="add del mod">
          <ac:chgData name="Verbrugge Aline" userId="S::aline.verbrugge@vlaanderen.be::38e90b0a-c2da-403c-be89-d467f5b9de66" providerId="AD" clId="Web-{88857155-15B3-9E3B-2D07-9E9E24DAEE02}" dt="2024-03-07T15:28:11.110" v="994"/>
          <ac:spMkLst>
            <pc:docMk/>
            <pc:sldMk cId="2107516281" sldId="627"/>
            <ac:spMk id="6" creationId="{A589CD0D-A50D-11C1-D4D0-6CB457887519}"/>
          </ac:spMkLst>
        </pc:spChg>
        <pc:spChg chg="add mod">
          <ac:chgData name="Verbrugge Aline" userId="S::aline.verbrugge@vlaanderen.be::38e90b0a-c2da-403c-be89-d467f5b9de66" providerId="AD" clId="Web-{88857155-15B3-9E3B-2D07-9E9E24DAEE02}" dt="2024-03-07T15:59:54.712" v="1088" actId="14100"/>
          <ac:spMkLst>
            <pc:docMk/>
            <pc:sldMk cId="2107516281" sldId="627"/>
            <ac:spMk id="9" creationId="{4CC60171-36F6-D52E-8C86-0FEBB286EADA}"/>
          </ac:spMkLst>
        </pc:spChg>
        <pc:picChg chg="add del mod ord">
          <ac:chgData name="Verbrugge Aline" userId="S::aline.verbrugge@vlaanderen.be::38e90b0a-c2da-403c-be89-d467f5b9de66" providerId="AD" clId="Web-{88857155-15B3-9E3B-2D07-9E9E24DAEE02}" dt="2024-03-07T15:28:06.813" v="992"/>
          <ac:picMkLst>
            <pc:docMk/>
            <pc:sldMk cId="2107516281" sldId="627"/>
            <ac:picMk id="3" creationId="{440EF2AD-ABB6-3C86-6392-5C5065820F0D}"/>
          </ac:picMkLst>
        </pc:picChg>
        <pc:picChg chg="add mod">
          <ac:chgData name="Verbrugge Aline" userId="S::aline.verbrugge@vlaanderen.be::38e90b0a-c2da-403c-be89-d467f5b9de66" providerId="AD" clId="Web-{88857155-15B3-9E3B-2D07-9E9E24DAEE02}" dt="2024-03-07T15:59:56.369" v="1089" actId="1076"/>
          <ac:picMkLst>
            <pc:docMk/>
            <pc:sldMk cId="2107516281" sldId="627"/>
            <ac:picMk id="7" creationId="{3DB99911-7BBB-D950-6835-435BDC65B847}"/>
          </ac:picMkLst>
        </pc:picChg>
        <pc:picChg chg="add mod ord">
          <ac:chgData name="Verbrugge Aline" userId="S::aline.verbrugge@vlaanderen.be::38e90b0a-c2da-403c-be89-d467f5b9de66" providerId="AD" clId="Web-{88857155-15B3-9E3B-2D07-9E9E24DAEE02}" dt="2024-03-07T15:28:37.767" v="1001"/>
          <ac:picMkLst>
            <pc:docMk/>
            <pc:sldMk cId="2107516281" sldId="627"/>
            <ac:picMk id="10" creationId="{FDB65D29-9645-234E-4A4E-FDB87DC2095F}"/>
          </ac:picMkLst>
        </pc:picChg>
      </pc:sldChg>
      <pc:sldChg chg="new del">
        <pc:chgData name="Verbrugge Aline" userId="S::aline.verbrugge@vlaanderen.be::38e90b0a-c2da-403c-be89-d467f5b9de66" providerId="AD" clId="Web-{88857155-15B3-9E3B-2D07-9E9E24DAEE02}" dt="2024-03-07T08:12:18.009" v="700"/>
        <pc:sldMkLst>
          <pc:docMk/>
          <pc:sldMk cId="2142278264" sldId="628"/>
        </pc:sldMkLst>
      </pc:sldChg>
      <pc:sldChg chg="addSp delSp modSp new">
        <pc:chgData name="Verbrugge Aline" userId="S::aline.verbrugge@vlaanderen.be::38e90b0a-c2da-403c-be89-d467f5b9de66" providerId="AD" clId="Web-{88857155-15B3-9E3B-2D07-9E9E24DAEE02}" dt="2024-03-07T15:58:18.522" v="1056" actId="20577"/>
        <pc:sldMkLst>
          <pc:docMk/>
          <pc:sldMk cId="3885712400" sldId="628"/>
        </pc:sldMkLst>
        <pc:spChg chg="add mod">
          <ac:chgData name="Verbrugge Aline" userId="S::aline.verbrugge@vlaanderen.be::38e90b0a-c2da-403c-be89-d467f5b9de66" providerId="AD" clId="Web-{88857155-15B3-9E3B-2D07-9E9E24DAEE02}" dt="2024-03-07T15:58:18.522" v="1056" actId="20577"/>
          <ac:spMkLst>
            <pc:docMk/>
            <pc:sldMk cId="3885712400" sldId="628"/>
            <ac:spMk id="4" creationId="{7143E6CE-3E5C-A4A7-0FD0-309EFF016DA3}"/>
          </ac:spMkLst>
        </pc:spChg>
        <pc:picChg chg="add del mod">
          <ac:chgData name="Verbrugge Aline" userId="S::aline.verbrugge@vlaanderen.be::38e90b0a-c2da-403c-be89-d467f5b9de66" providerId="AD" clId="Web-{88857155-15B3-9E3B-2D07-9E9E24DAEE02}" dt="2024-03-07T15:19:38.739" v="904"/>
          <ac:picMkLst>
            <pc:docMk/>
            <pc:sldMk cId="3885712400" sldId="628"/>
            <ac:picMk id="2" creationId="{BCD1D4A2-46B9-7653-1C8E-542C9EB22CC0}"/>
          </ac:picMkLst>
        </pc:picChg>
        <pc:picChg chg="add mod">
          <ac:chgData name="Verbrugge Aline" userId="S::aline.verbrugge@vlaanderen.be::38e90b0a-c2da-403c-be89-d467f5b9de66" providerId="AD" clId="Web-{88857155-15B3-9E3B-2D07-9E9E24DAEE02}" dt="2024-03-07T15:20:17.505" v="912" actId="1076"/>
          <ac:picMkLst>
            <pc:docMk/>
            <pc:sldMk cId="3885712400" sldId="628"/>
            <ac:picMk id="3" creationId="{573C8C50-C608-733D-1F39-A05F581D424D}"/>
          </ac:picMkLst>
        </pc:picChg>
      </pc:sldChg>
      <pc:sldChg chg="addSp delSp modSp new">
        <pc:chgData name="Verbrugge Aline" userId="S::aline.verbrugge@vlaanderen.be::38e90b0a-c2da-403c-be89-d467f5b9de66" providerId="AD" clId="Web-{88857155-15B3-9E3B-2D07-9E9E24DAEE02}" dt="2024-03-07T15:56:50.410" v="1036" actId="1076"/>
        <pc:sldMkLst>
          <pc:docMk/>
          <pc:sldMk cId="1437464985" sldId="629"/>
        </pc:sldMkLst>
        <pc:spChg chg="add">
          <ac:chgData name="Verbrugge Aline" userId="S::aline.verbrugge@vlaanderen.be::38e90b0a-c2da-403c-be89-d467f5b9de66" providerId="AD" clId="Web-{88857155-15B3-9E3B-2D07-9E9E24DAEE02}" dt="2024-03-07T15:56:25.534" v="1028"/>
          <ac:spMkLst>
            <pc:docMk/>
            <pc:sldMk cId="1437464985" sldId="629"/>
            <ac:spMk id="4" creationId="{0F620B35-138E-1A9E-39FD-B41125290F65}"/>
          </ac:spMkLst>
        </pc:spChg>
        <pc:picChg chg="add del mod">
          <ac:chgData name="Verbrugge Aline" userId="S::aline.verbrugge@vlaanderen.be::38e90b0a-c2da-403c-be89-d467f5b9de66" providerId="AD" clId="Web-{88857155-15B3-9E3B-2D07-9E9E24DAEE02}" dt="2024-03-07T15:18:57.894" v="902"/>
          <ac:picMkLst>
            <pc:docMk/>
            <pc:sldMk cId="1437464985" sldId="629"/>
            <ac:picMk id="2" creationId="{A2AD82FA-7307-92F2-2B0E-2B3BCDD953A4}"/>
          </ac:picMkLst>
        </pc:picChg>
        <pc:picChg chg="add del mod">
          <ac:chgData name="Verbrugge Aline" userId="S::aline.verbrugge@vlaanderen.be::38e90b0a-c2da-403c-be89-d467f5b9de66" providerId="AD" clId="Web-{88857155-15B3-9E3B-2D07-9E9E24DAEE02}" dt="2024-03-07T14:29:11.702" v="897"/>
          <ac:picMkLst>
            <pc:docMk/>
            <pc:sldMk cId="1437464985" sldId="629"/>
            <ac:picMk id="2" creationId="{AAAE2F59-E5C5-5F1A-80EF-227B7A749D35}"/>
          </ac:picMkLst>
        </pc:picChg>
        <pc:picChg chg="add mod">
          <ac:chgData name="Verbrugge Aline" userId="S::aline.verbrugge@vlaanderen.be::38e90b0a-c2da-403c-be89-d467f5b9de66" providerId="AD" clId="Web-{88857155-15B3-9E3B-2D07-9E9E24DAEE02}" dt="2024-03-07T15:56:50.410" v="1036" actId="1076"/>
          <ac:picMkLst>
            <pc:docMk/>
            <pc:sldMk cId="1437464985" sldId="629"/>
            <ac:picMk id="3" creationId="{F81AB6D7-098F-936C-BFED-B5C5FC2FA1FC}"/>
          </ac:picMkLst>
        </pc:picChg>
      </pc:sldChg>
      <pc:sldChg chg="addSp delSp modSp new">
        <pc:chgData name="Verbrugge Aline" userId="S::aline.verbrugge@vlaanderen.be::38e90b0a-c2da-403c-be89-d467f5b9de66" providerId="AD" clId="Web-{88857155-15B3-9E3B-2D07-9E9E24DAEE02}" dt="2024-03-07T15:58:39.679" v="1066" actId="20577"/>
        <pc:sldMkLst>
          <pc:docMk/>
          <pc:sldMk cId="3961336605" sldId="630"/>
        </pc:sldMkLst>
        <pc:spChg chg="add del mod">
          <ac:chgData name="Verbrugge Aline" userId="S::aline.verbrugge@vlaanderen.be::38e90b0a-c2da-403c-be89-d467f5b9de66" providerId="AD" clId="Web-{88857155-15B3-9E3B-2D07-9E9E24DAEE02}" dt="2024-03-07T15:58:14.287" v="1055"/>
          <ac:spMkLst>
            <pc:docMk/>
            <pc:sldMk cId="3961336605" sldId="630"/>
            <ac:spMk id="3" creationId="{B08C3E6F-7958-8EF8-CAE6-317CAFE644C7}"/>
          </ac:spMkLst>
        </pc:spChg>
        <pc:spChg chg="add mod">
          <ac:chgData name="Verbrugge Aline" userId="S::aline.verbrugge@vlaanderen.be::38e90b0a-c2da-403c-be89-d467f5b9de66" providerId="AD" clId="Web-{88857155-15B3-9E3B-2D07-9E9E24DAEE02}" dt="2024-03-07T15:58:39.679" v="1066" actId="20577"/>
          <ac:spMkLst>
            <pc:docMk/>
            <pc:sldMk cId="3961336605" sldId="630"/>
            <ac:spMk id="5" creationId="{E98EB022-4EDD-4DE7-E680-7AF356D85DC8}"/>
          </ac:spMkLst>
        </pc:spChg>
        <pc:picChg chg="add mod">
          <ac:chgData name="Verbrugge Aline" userId="S::aline.verbrugge@vlaanderen.be::38e90b0a-c2da-403c-be89-d467f5b9de66" providerId="AD" clId="Web-{88857155-15B3-9E3B-2D07-9E9E24DAEE02}" dt="2024-03-07T15:58:30.538" v="1059" actId="1076"/>
          <ac:picMkLst>
            <pc:docMk/>
            <pc:sldMk cId="3961336605" sldId="630"/>
            <ac:picMk id="2" creationId="{CEF23101-9F8A-6C8D-A8AC-074A70B6BAD3}"/>
          </ac:picMkLst>
        </pc:picChg>
      </pc:sldChg>
      <pc:sldChg chg="addSp modSp new">
        <pc:chgData name="Verbrugge Aline" userId="S::aline.verbrugge@vlaanderen.be::38e90b0a-c2da-403c-be89-d467f5b9de66" providerId="AD" clId="Web-{88857155-15B3-9E3B-2D07-9E9E24DAEE02}" dt="2024-03-07T15:58:56.242" v="1075" actId="14100"/>
        <pc:sldMkLst>
          <pc:docMk/>
          <pc:sldMk cId="2666831675" sldId="631"/>
        </pc:sldMkLst>
        <pc:spChg chg="add mod">
          <ac:chgData name="Verbrugge Aline" userId="S::aline.verbrugge@vlaanderen.be::38e90b0a-c2da-403c-be89-d467f5b9de66" providerId="AD" clId="Web-{88857155-15B3-9E3B-2D07-9E9E24DAEE02}" dt="2024-03-07T15:58:56.242" v="1075" actId="14100"/>
          <ac:spMkLst>
            <pc:docMk/>
            <pc:sldMk cId="2666831675" sldId="631"/>
            <ac:spMk id="4" creationId="{362AAFCB-2F69-7FE1-4D5F-81B7ED185633}"/>
          </ac:spMkLst>
        </pc:spChg>
        <pc:picChg chg="add mod">
          <ac:chgData name="Verbrugge Aline" userId="S::aline.verbrugge@vlaanderen.be::38e90b0a-c2da-403c-be89-d467f5b9de66" providerId="AD" clId="Web-{88857155-15B3-9E3B-2D07-9E9E24DAEE02}" dt="2024-03-07T15:58:52.820" v="1074" actId="1076"/>
          <ac:picMkLst>
            <pc:docMk/>
            <pc:sldMk cId="2666831675" sldId="631"/>
            <ac:picMk id="2" creationId="{467ACF42-A1A4-FB69-DF2A-0BB96966BA33}"/>
          </ac:picMkLst>
        </pc:picChg>
      </pc:sldChg>
      <pc:sldChg chg="addSp delSp modSp add ord replId modNotes">
        <pc:chgData name="Verbrugge Aline" userId="S::aline.verbrugge@vlaanderen.be::38e90b0a-c2da-403c-be89-d467f5b9de66" providerId="AD" clId="Web-{88857155-15B3-9E3B-2D07-9E9E24DAEE02}" dt="2024-03-07T16:38:19.286" v="1375" actId="14100"/>
        <pc:sldMkLst>
          <pc:docMk/>
          <pc:sldMk cId="1517652594" sldId="632"/>
        </pc:sldMkLst>
        <pc:spChg chg="del mod">
          <ac:chgData name="Verbrugge Aline" userId="S::aline.verbrugge@vlaanderen.be::38e90b0a-c2da-403c-be89-d467f5b9de66" providerId="AD" clId="Web-{88857155-15B3-9E3B-2D07-9E9E24DAEE02}" dt="2024-03-07T16:00:17.776" v="1102"/>
          <ac:spMkLst>
            <pc:docMk/>
            <pc:sldMk cId="1517652594" sldId="632"/>
            <ac:spMk id="2" creationId="{F9A82ACD-4628-38D6-B4A5-7F6197575E78}"/>
          </ac:spMkLst>
        </pc:spChg>
        <pc:spChg chg="add del mod">
          <ac:chgData name="Verbrugge Aline" userId="S::aline.verbrugge@vlaanderen.be::38e90b0a-c2da-403c-be89-d467f5b9de66" providerId="AD" clId="Web-{88857155-15B3-9E3B-2D07-9E9E24DAEE02}" dt="2024-03-07T16:03:04.390" v="1154"/>
          <ac:spMkLst>
            <pc:docMk/>
            <pc:sldMk cId="1517652594" sldId="632"/>
            <ac:spMk id="5" creationId="{FC6A4B73-576E-A5EC-1A17-55F829F12A63}"/>
          </ac:spMkLst>
        </pc:spChg>
        <pc:spChg chg="add del">
          <ac:chgData name="Verbrugge Aline" userId="S::aline.verbrugge@vlaanderen.be::38e90b0a-c2da-403c-be89-d467f5b9de66" providerId="AD" clId="Web-{88857155-15B3-9E3B-2D07-9E9E24DAEE02}" dt="2024-03-07T16:03:04.390" v="1153"/>
          <ac:spMkLst>
            <pc:docMk/>
            <pc:sldMk cId="1517652594" sldId="632"/>
            <ac:spMk id="8" creationId="{32306A4A-80B0-5554-6467-5AAC62A0315C}"/>
          </ac:spMkLst>
        </pc:spChg>
        <pc:spChg chg="mod">
          <ac:chgData name="Verbrugge Aline" userId="S::aline.verbrugge@vlaanderen.be::38e90b0a-c2da-403c-be89-d467f5b9de66" providerId="AD" clId="Web-{88857155-15B3-9E3B-2D07-9E9E24DAEE02}" dt="2024-03-07T16:02:03.232" v="1124" actId="20577"/>
          <ac:spMkLst>
            <pc:docMk/>
            <pc:sldMk cId="1517652594" sldId="632"/>
            <ac:spMk id="9" creationId="{4CC60171-36F6-D52E-8C86-0FEBB286EADA}"/>
          </ac:spMkLst>
        </pc:spChg>
        <pc:spChg chg="add del">
          <ac:chgData name="Verbrugge Aline" userId="S::aline.verbrugge@vlaanderen.be::38e90b0a-c2da-403c-be89-d467f5b9de66" providerId="AD" clId="Web-{88857155-15B3-9E3B-2D07-9E9E24DAEE02}" dt="2024-03-07T16:03:04.390" v="1152"/>
          <ac:spMkLst>
            <pc:docMk/>
            <pc:sldMk cId="1517652594" sldId="632"/>
            <ac:spMk id="12" creationId="{48486F22-C48E-A211-6AA0-12F9B1E247EC}"/>
          </ac:spMkLst>
        </pc:spChg>
        <pc:spChg chg="add del">
          <ac:chgData name="Verbrugge Aline" userId="S::aline.verbrugge@vlaanderen.be::38e90b0a-c2da-403c-be89-d467f5b9de66" providerId="AD" clId="Web-{88857155-15B3-9E3B-2D07-9E9E24DAEE02}" dt="2024-03-07T16:03:04.390" v="1151"/>
          <ac:spMkLst>
            <pc:docMk/>
            <pc:sldMk cId="1517652594" sldId="632"/>
            <ac:spMk id="14" creationId="{5B32620E-FDBB-C9F3-9BA9-70430B386FBF}"/>
          </ac:spMkLst>
        </pc:spChg>
        <pc:spChg chg="add del">
          <ac:chgData name="Verbrugge Aline" userId="S::aline.verbrugge@vlaanderen.be::38e90b0a-c2da-403c-be89-d467f5b9de66" providerId="AD" clId="Web-{88857155-15B3-9E3B-2D07-9E9E24DAEE02}" dt="2024-03-07T16:03:04.390" v="1150"/>
          <ac:spMkLst>
            <pc:docMk/>
            <pc:sldMk cId="1517652594" sldId="632"/>
            <ac:spMk id="16" creationId="{3535DD93-89BB-377B-7090-3A98F1121EDC}"/>
          </ac:spMkLst>
        </pc:spChg>
        <pc:spChg chg="add del">
          <ac:chgData name="Verbrugge Aline" userId="S::aline.verbrugge@vlaanderen.be::38e90b0a-c2da-403c-be89-d467f5b9de66" providerId="AD" clId="Web-{88857155-15B3-9E3B-2D07-9E9E24DAEE02}" dt="2024-03-07T16:03:04.390" v="1149"/>
          <ac:spMkLst>
            <pc:docMk/>
            <pc:sldMk cId="1517652594" sldId="632"/>
            <ac:spMk id="18" creationId="{26CEF3F0-DDAC-D738-969C-73271BEB47A3}"/>
          </ac:spMkLst>
        </pc:spChg>
        <pc:spChg chg="add del">
          <ac:chgData name="Verbrugge Aline" userId="S::aline.verbrugge@vlaanderen.be::38e90b0a-c2da-403c-be89-d467f5b9de66" providerId="AD" clId="Web-{88857155-15B3-9E3B-2D07-9E9E24DAEE02}" dt="2024-03-07T16:03:04.390" v="1148"/>
          <ac:spMkLst>
            <pc:docMk/>
            <pc:sldMk cId="1517652594" sldId="632"/>
            <ac:spMk id="20" creationId="{03FF854F-86D4-BFBB-7D5A-44DAE725B85D}"/>
          </ac:spMkLst>
        </pc:spChg>
        <pc:spChg chg="add del">
          <ac:chgData name="Verbrugge Aline" userId="S::aline.verbrugge@vlaanderen.be::38e90b0a-c2da-403c-be89-d467f5b9de66" providerId="AD" clId="Web-{88857155-15B3-9E3B-2D07-9E9E24DAEE02}" dt="2024-03-07T16:03:04.390" v="1147"/>
          <ac:spMkLst>
            <pc:docMk/>
            <pc:sldMk cId="1517652594" sldId="632"/>
            <ac:spMk id="22" creationId="{C4331999-3693-3ACE-0733-7D21DC9FC602}"/>
          </ac:spMkLst>
        </pc:spChg>
        <pc:spChg chg="add del">
          <ac:chgData name="Verbrugge Aline" userId="S::aline.verbrugge@vlaanderen.be::38e90b0a-c2da-403c-be89-d467f5b9de66" providerId="AD" clId="Web-{88857155-15B3-9E3B-2D07-9E9E24DAEE02}" dt="2024-03-07T16:03:04.390" v="1146"/>
          <ac:spMkLst>
            <pc:docMk/>
            <pc:sldMk cId="1517652594" sldId="632"/>
            <ac:spMk id="24" creationId="{8A8F4A4C-1D06-3256-3AE1-293881DC0E78}"/>
          </ac:spMkLst>
        </pc:spChg>
        <pc:spChg chg="add del">
          <ac:chgData name="Verbrugge Aline" userId="S::aline.verbrugge@vlaanderen.be::38e90b0a-c2da-403c-be89-d467f5b9de66" providerId="AD" clId="Web-{88857155-15B3-9E3B-2D07-9E9E24DAEE02}" dt="2024-03-07T16:03:04.390" v="1145"/>
          <ac:spMkLst>
            <pc:docMk/>
            <pc:sldMk cId="1517652594" sldId="632"/>
            <ac:spMk id="26" creationId="{13A95BB7-B221-66A8-6F64-F93A125F6242}"/>
          </ac:spMkLst>
        </pc:spChg>
        <pc:spChg chg="add del">
          <ac:chgData name="Verbrugge Aline" userId="S::aline.verbrugge@vlaanderen.be::38e90b0a-c2da-403c-be89-d467f5b9de66" providerId="AD" clId="Web-{88857155-15B3-9E3B-2D07-9E9E24DAEE02}" dt="2024-03-07T16:03:04.390" v="1144"/>
          <ac:spMkLst>
            <pc:docMk/>
            <pc:sldMk cId="1517652594" sldId="632"/>
            <ac:spMk id="28" creationId="{BD8B3C6D-AF38-1282-07DE-24305619CA83}"/>
          </ac:spMkLst>
        </pc:spChg>
        <pc:spChg chg="add mod">
          <ac:chgData name="Verbrugge Aline" userId="S::aline.verbrugge@vlaanderen.be::38e90b0a-c2da-403c-be89-d467f5b9de66" providerId="AD" clId="Web-{88857155-15B3-9E3B-2D07-9E9E24DAEE02}" dt="2024-03-07T16:35:51.609" v="1329" actId="1076"/>
          <ac:spMkLst>
            <pc:docMk/>
            <pc:sldMk cId="1517652594" sldId="632"/>
            <ac:spMk id="34" creationId="{6AC38BAD-B219-3A27-595B-3276ECBC74BA}"/>
          </ac:spMkLst>
        </pc:spChg>
        <pc:spChg chg="add mod">
          <ac:chgData name="Verbrugge Aline" userId="S::aline.verbrugge@vlaanderen.be::38e90b0a-c2da-403c-be89-d467f5b9de66" providerId="AD" clId="Web-{88857155-15B3-9E3B-2D07-9E9E24DAEE02}" dt="2024-03-07T16:35:34.718" v="1321" actId="1076"/>
          <ac:spMkLst>
            <pc:docMk/>
            <pc:sldMk cId="1517652594" sldId="632"/>
            <ac:spMk id="36" creationId="{66F677DF-4518-EC0C-D012-BAE05B8D414A}"/>
          </ac:spMkLst>
        </pc:spChg>
        <pc:spChg chg="add mod">
          <ac:chgData name="Verbrugge Aline" userId="S::aline.verbrugge@vlaanderen.be::38e90b0a-c2da-403c-be89-d467f5b9de66" providerId="AD" clId="Web-{88857155-15B3-9E3B-2D07-9E9E24DAEE02}" dt="2024-03-07T16:35:14.077" v="1317" actId="1076"/>
          <ac:spMkLst>
            <pc:docMk/>
            <pc:sldMk cId="1517652594" sldId="632"/>
            <ac:spMk id="38" creationId="{240DF056-CB2D-DE6B-D65C-98E1754A568A}"/>
          </ac:spMkLst>
        </pc:spChg>
        <pc:spChg chg="add mod">
          <ac:chgData name="Verbrugge Aline" userId="S::aline.verbrugge@vlaanderen.be::38e90b0a-c2da-403c-be89-d467f5b9de66" providerId="AD" clId="Web-{88857155-15B3-9E3B-2D07-9E9E24DAEE02}" dt="2024-03-07T16:36:52.768" v="1347" actId="20577"/>
          <ac:spMkLst>
            <pc:docMk/>
            <pc:sldMk cId="1517652594" sldId="632"/>
            <ac:spMk id="40" creationId="{4F40BD4C-99DC-FE1B-FAEE-C925DE50FDD7}"/>
          </ac:spMkLst>
        </pc:spChg>
        <pc:spChg chg="add mod">
          <ac:chgData name="Verbrugge Aline" userId="S::aline.verbrugge@vlaanderen.be::38e90b0a-c2da-403c-be89-d467f5b9de66" providerId="AD" clId="Web-{88857155-15B3-9E3B-2D07-9E9E24DAEE02}" dt="2024-03-07T16:36:56.455" v="1348" actId="20577"/>
          <ac:spMkLst>
            <pc:docMk/>
            <pc:sldMk cId="1517652594" sldId="632"/>
            <ac:spMk id="41" creationId="{FD31046B-8854-88C9-0B5E-5C22055A5DC7}"/>
          </ac:spMkLst>
        </pc:spChg>
        <pc:spChg chg="add mod">
          <ac:chgData name="Verbrugge Aline" userId="S::aline.verbrugge@vlaanderen.be::38e90b0a-c2da-403c-be89-d467f5b9de66" providerId="AD" clId="Web-{88857155-15B3-9E3B-2D07-9E9E24DAEE02}" dt="2024-03-07T16:36:59.471" v="1349" actId="20577"/>
          <ac:spMkLst>
            <pc:docMk/>
            <pc:sldMk cId="1517652594" sldId="632"/>
            <ac:spMk id="42" creationId="{F8FF8D30-97BA-31B3-915A-8628212E280B}"/>
          </ac:spMkLst>
        </pc:spChg>
        <pc:spChg chg="add mod">
          <ac:chgData name="Verbrugge Aline" userId="S::aline.verbrugge@vlaanderen.be::38e90b0a-c2da-403c-be89-d467f5b9de66" providerId="AD" clId="Web-{88857155-15B3-9E3B-2D07-9E9E24DAEE02}" dt="2024-03-07T16:35:51.625" v="1331" actId="1076"/>
          <ac:spMkLst>
            <pc:docMk/>
            <pc:sldMk cId="1517652594" sldId="632"/>
            <ac:spMk id="43" creationId="{1A75B825-CE56-1460-415B-8F43803C1C4A}"/>
          </ac:spMkLst>
        </pc:spChg>
        <pc:spChg chg="add mod">
          <ac:chgData name="Verbrugge Aline" userId="S::aline.verbrugge@vlaanderen.be::38e90b0a-c2da-403c-be89-d467f5b9de66" providerId="AD" clId="Web-{88857155-15B3-9E3B-2D07-9E9E24DAEE02}" dt="2024-03-07T16:35:34.734" v="1323" actId="1076"/>
          <ac:spMkLst>
            <pc:docMk/>
            <pc:sldMk cId="1517652594" sldId="632"/>
            <ac:spMk id="44" creationId="{9A65B6E1-5EE9-E13B-3D59-B2D15A5B7C90}"/>
          </ac:spMkLst>
        </pc:spChg>
        <pc:spChg chg="add mod">
          <ac:chgData name="Verbrugge Aline" userId="S::aline.verbrugge@vlaanderen.be::38e90b0a-c2da-403c-be89-d467f5b9de66" providerId="AD" clId="Web-{88857155-15B3-9E3B-2D07-9E9E24DAEE02}" dt="2024-03-07T16:35:14.108" v="1319" actId="1076"/>
          <ac:spMkLst>
            <pc:docMk/>
            <pc:sldMk cId="1517652594" sldId="632"/>
            <ac:spMk id="45" creationId="{4C6FFCC9-622A-BD1C-4E77-C0716B00580A}"/>
          </ac:spMkLst>
        </pc:spChg>
        <pc:spChg chg="add mod">
          <ac:chgData name="Verbrugge Aline" userId="S::aline.verbrugge@vlaanderen.be::38e90b0a-c2da-403c-be89-d467f5b9de66" providerId="AD" clId="Web-{88857155-15B3-9E3B-2D07-9E9E24DAEE02}" dt="2024-03-07T16:37:10.518" v="1353" actId="20577"/>
          <ac:spMkLst>
            <pc:docMk/>
            <pc:sldMk cId="1517652594" sldId="632"/>
            <ac:spMk id="46" creationId="{5814E0B0-6C53-AECE-A72F-358148396DC0}"/>
          </ac:spMkLst>
        </pc:spChg>
        <pc:spChg chg="add mod">
          <ac:chgData name="Verbrugge Aline" userId="S::aline.verbrugge@vlaanderen.be::38e90b0a-c2da-403c-be89-d467f5b9de66" providerId="AD" clId="Web-{88857155-15B3-9E3B-2D07-9E9E24DAEE02}" dt="2024-03-07T16:37:17.315" v="1355" actId="20577"/>
          <ac:spMkLst>
            <pc:docMk/>
            <pc:sldMk cId="1517652594" sldId="632"/>
            <ac:spMk id="47" creationId="{0138FCB7-FD5C-3951-6737-5FDE0343231C}"/>
          </ac:spMkLst>
        </pc:spChg>
        <pc:spChg chg="add mod">
          <ac:chgData name="Verbrugge Aline" userId="S::aline.verbrugge@vlaanderen.be::38e90b0a-c2da-403c-be89-d467f5b9de66" providerId="AD" clId="Web-{88857155-15B3-9E3B-2D07-9E9E24DAEE02}" dt="2024-03-07T16:38:19.286" v="1375" actId="14100"/>
          <ac:spMkLst>
            <pc:docMk/>
            <pc:sldMk cId="1517652594" sldId="632"/>
            <ac:spMk id="48" creationId="{4512B2BE-6783-0F2D-1C00-DD3222960092}"/>
          </ac:spMkLst>
        </pc:spChg>
        <pc:picChg chg="del">
          <ac:chgData name="Verbrugge Aline" userId="S::aline.verbrugge@vlaanderen.be::38e90b0a-c2da-403c-be89-d467f5b9de66" providerId="AD" clId="Web-{88857155-15B3-9E3B-2D07-9E9E24DAEE02}" dt="2024-03-07T15:59:48.759" v="1087"/>
          <ac:picMkLst>
            <pc:docMk/>
            <pc:sldMk cId="1517652594" sldId="632"/>
            <ac:picMk id="7" creationId="{3DB99911-7BBB-D950-6835-435BDC65B847}"/>
          </ac:picMkLst>
        </pc:picChg>
        <pc:picChg chg="del">
          <ac:chgData name="Verbrugge Aline" userId="S::aline.verbrugge@vlaanderen.be::38e90b0a-c2da-403c-be89-d467f5b9de66" providerId="AD" clId="Web-{88857155-15B3-9E3B-2D07-9E9E24DAEE02}" dt="2024-03-07T15:59:41.603" v="1085"/>
          <ac:picMkLst>
            <pc:docMk/>
            <pc:sldMk cId="1517652594" sldId="632"/>
            <ac:picMk id="10" creationId="{FDB65D29-9645-234E-4A4E-FDB87DC2095F}"/>
          </ac:picMkLst>
        </pc:picChg>
        <pc:cxnChg chg="add del">
          <ac:chgData name="Verbrugge Aline" userId="S::aline.verbrugge@vlaanderen.be::38e90b0a-c2da-403c-be89-d467f5b9de66" providerId="AD" clId="Web-{88857155-15B3-9E3B-2D07-9E9E24DAEE02}" dt="2024-03-07T16:03:04.390" v="1143"/>
          <ac:cxnSpMkLst>
            <pc:docMk/>
            <pc:sldMk cId="1517652594" sldId="632"/>
            <ac:cxnSpMk id="30" creationId="{255471A1-5092-E3FD-7861-AAACC0C7802F}"/>
          </ac:cxnSpMkLst>
        </pc:cxnChg>
        <pc:cxnChg chg="add del">
          <ac:chgData name="Verbrugge Aline" userId="S::aline.verbrugge@vlaanderen.be::38e90b0a-c2da-403c-be89-d467f5b9de66" providerId="AD" clId="Web-{88857155-15B3-9E3B-2D07-9E9E24DAEE02}" dt="2024-03-07T16:03:04.390" v="1142"/>
          <ac:cxnSpMkLst>
            <pc:docMk/>
            <pc:sldMk cId="1517652594" sldId="632"/>
            <ac:cxnSpMk id="32" creationId="{474C3406-D7C6-1461-AD6E-8B6651A2616D}"/>
          </ac:cxnSpMkLst>
        </pc:cxnChg>
      </pc:sldChg>
      <pc:sldChg chg="add del replId">
        <pc:chgData name="Verbrugge Aline" userId="S::aline.verbrugge@vlaanderen.be::38e90b0a-c2da-403c-be89-d467f5b9de66" providerId="AD" clId="Web-{88857155-15B3-9E3B-2D07-9E9E24DAEE02}" dt="2024-03-07T16:10:41.655" v="1234"/>
        <pc:sldMkLst>
          <pc:docMk/>
          <pc:sldMk cId="2434250437" sldId="633"/>
        </pc:sldMkLst>
      </pc:sldChg>
      <pc:sldChg chg="addSp modSp new">
        <pc:chgData name="Verbrugge Aline" userId="S::aline.verbrugge@vlaanderen.be::38e90b0a-c2da-403c-be89-d467f5b9de66" providerId="AD" clId="Web-{88857155-15B3-9E3B-2D07-9E9E24DAEE02}" dt="2024-03-07T17:05:39.258" v="1441" actId="20577"/>
        <pc:sldMkLst>
          <pc:docMk/>
          <pc:sldMk cId="3400457944" sldId="633"/>
        </pc:sldMkLst>
        <pc:spChg chg="add mod">
          <ac:chgData name="Verbrugge Aline" userId="S::aline.verbrugge@vlaanderen.be::38e90b0a-c2da-403c-be89-d467f5b9de66" providerId="AD" clId="Web-{88857155-15B3-9E3B-2D07-9E9E24DAEE02}" dt="2024-03-07T17:05:39.258" v="1441" actId="20577"/>
          <ac:spMkLst>
            <pc:docMk/>
            <pc:sldMk cId="3400457944" sldId="633"/>
            <ac:spMk id="4" creationId="{CC7065C0-5EB4-9EB6-B19F-2C240038896B}"/>
          </ac:spMkLst>
        </pc:spChg>
        <pc:picChg chg="add mod">
          <ac:chgData name="Verbrugge Aline" userId="S::aline.verbrugge@vlaanderen.be::38e90b0a-c2da-403c-be89-d467f5b9de66" providerId="AD" clId="Web-{88857155-15B3-9E3B-2D07-9E9E24DAEE02}" dt="2024-03-07T17:03:08.471" v="1382"/>
          <ac:picMkLst>
            <pc:docMk/>
            <pc:sldMk cId="3400457944" sldId="633"/>
            <ac:picMk id="2" creationId="{0F979F63-CACE-C278-0A38-197BE53016A2}"/>
          </ac:picMkLst>
        </pc:picChg>
      </pc:sldChg>
      <pc:sldChg chg="addSp modSp new">
        <pc:chgData name="Verbrugge Aline" userId="S::aline.verbrugge@vlaanderen.be::38e90b0a-c2da-403c-be89-d467f5b9de66" providerId="AD" clId="Web-{88857155-15B3-9E3B-2D07-9E9E24DAEE02}" dt="2024-03-07T17:03:58.816" v="1389"/>
        <pc:sldMkLst>
          <pc:docMk/>
          <pc:sldMk cId="3836605819" sldId="634"/>
        </pc:sldMkLst>
        <pc:spChg chg="add">
          <ac:chgData name="Verbrugge Aline" userId="S::aline.verbrugge@vlaanderen.be::38e90b0a-c2da-403c-be89-d467f5b9de66" providerId="AD" clId="Web-{88857155-15B3-9E3B-2D07-9E9E24DAEE02}" dt="2024-03-07T17:03:58.816" v="1389"/>
          <ac:spMkLst>
            <pc:docMk/>
            <pc:sldMk cId="3836605819" sldId="634"/>
            <ac:spMk id="4" creationId="{7697FE47-AE7C-8233-718C-872D5393FF84}"/>
          </ac:spMkLst>
        </pc:spChg>
        <pc:picChg chg="add mod">
          <ac:chgData name="Verbrugge Aline" userId="S::aline.verbrugge@vlaanderen.be::38e90b0a-c2da-403c-be89-d467f5b9de66" providerId="AD" clId="Web-{88857155-15B3-9E3B-2D07-9E9E24DAEE02}" dt="2024-03-07T17:03:45.660" v="1388" actId="1076"/>
          <ac:picMkLst>
            <pc:docMk/>
            <pc:sldMk cId="3836605819" sldId="634"/>
            <ac:picMk id="2" creationId="{176FFEF2-9F89-C35C-2DD0-E4220AA172B3}"/>
          </ac:picMkLst>
        </pc:picChg>
      </pc:sldChg>
      <pc:sldChg chg="addSp modSp new ord">
        <pc:chgData name="Verbrugge Aline" userId="S::aline.verbrugge@vlaanderen.be::38e90b0a-c2da-403c-be89-d467f5b9de66" providerId="AD" clId="Web-{88857155-15B3-9E3B-2D07-9E9E24DAEE02}" dt="2024-03-07T17:05:16.570" v="1435" actId="20577"/>
        <pc:sldMkLst>
          <pc:docMk/>
          <pc:sldMk cId="544624026" sldId="635"/>
        </pc:sldMkLst>
        <pc:spChg chg="add mod">
          <ac:chgData name="Verbrugge Aline" userId="S::aline.verbrugge@vlaanderen.be::38e90b0a-c2da-403c-be89-d467f5b9de66" providerId="AD" clId="Web-{88857155-15B3-9E3B-2D07-9E9E24DAEE02}" dt="2024-03-07T17:04:57.241" v="1430" actId="1076"/>
          <ac:spMkLst>
            <pc:docMk/>
            <pc:sldMk cId="544624026" sldId="635"/>
            <ac:spMk id="3" creationId="{3F637BA7-CA14-A6D8-2915-AF7369560ED2}"/>
          </ac:spMkLst>
        </pc:spChg>
        <pc:spChg chg="add mod">
          <ac:chgData name="Verbrugge Aline" userId="S::aline.verbrugge@vlaanderen.be::38e90b0a-c2da-403c-be89-d467f5b9de66" providerId="AD" clId="Web-{88857155-15B3-9E3B-2D07-9E9E24DAEE02}" dt="2024-03-07T17:05:16.570" v="1435" actId="20577"/>
          <ac:spMkLst>
            <pc:docMk/>
            <pc:sldMk cId="544624026" sldId="635"/>
            <ac:spMk id="5" creationId="{50F82D21-0DD5-3655-E3F8-11277FFCD7D8}"/>
          </ac:spMkLst>
        </pc:spChg>
        <pc:picChg chg="add mod">
          <ac:chgData name="Verbrugge Aline" userId="S::aline.verbrugge@vlaanderen.be::38e90b0a-c2da-403c-be89-d467f5b9de66" providerId="AD" clId="Web-{88857155-15B3-9E3B-2D07-9E9E24DAEE02}" dt="2024-03-07T17:05:07.710" v="1431" actId="1076"/>
          <ac:picMkLst>
            <pc:docMk/>
            <pc:sldMk cId="544624026" sldId="635"/>
            <ac:picMk id="2" creationId="{9398852B-A995-C750-0482-048ACF4A3BE5}"/>
          </ac:picMkLst>
        </pc:picChg>
      </pc:sldChg>
      <pc:sldChg chg="addSp modSp new">
        <pc:chgData name="Verbrugge Aline" userId="S::aline.verbrugge@vlaanderen.be::38e90b0a-c2da-403c-be89-d467f5b9de66" providerId="AD" clId="Web-{88857155-15B3-9E3B-2D07-9E9E24DAEE02}" dt="2024-03-07T17:06:15.369" v="1465" actId="1076"/>
        <pc:sldMkLst>
          <pc:docMk/>
          <pc:sldMk cId="123302768" sldId="636"/>
        </pc:sldMkLst>
        <pc:spChg chg="add mod">
          <ac:chgData name="Verbrugge Aline" userId="S::aline.verbrugge@vlaanderen.be::38e90b0a-c2da-403c-be89-d467f5b9de66" providerId="AD" clId="Web-{88857155-15B3-9E3B-2D07-9E9E24DAEE02}" dt="2024-03-07T17:06:15.369" v="1465" actId="1076"/>
          <ac:spMkLst>
            <pc:docMk/>
            <pc:sldMk cId="123302768" sldId="636"/>
            <ac:spMk id="4" creationId="{6EFA84B0-1E35-D90D-A6CE-24B9CE48C32F}"/>
          </ac:spMkLst>
        </pc:spChg>
        <pc:picChg chg="add mod">
          <ac:chgData name="Verbrugge Aline" userId="S::aline.verbrugge@vlaanderen.be::38e90b0a-c2da-403c-be89-d467f5b9de66" providerId="AD" clId="Web-{88857155-15B3-9E3B-2D07-9E9E24DAEE02}" dt="2024-03-07T17:06:12.587" v="1464" actId="1076"/>
          <ac:picMkLst>
            <pc:docMk/>
            <pc:sldMk cId="123302768" sldId="636"/>
            <ac:picMk id="2" creationId="{E24E6BD0-1325-31AE-664E-A9DF2A741ABF}"/>
          </ac:picMkLst>
        </pc:picChg>
      </pc:sldChg>
      <pc:sldChg chg="addSp modSp new">
        <pc:chgData name="Verbrugge Aline" userId="S::aline.verbrugge@vlaanderen.be::38e90b0a-c2da-403c-be89-d467f5b9de66" providerId="AD" clId="Web-{88857155-15B3-9E3B-2D07-9E9E24DAEE02}" dt="2024-03-07T17:06:23.916" v="1475" actId="20577"/>
        <pc:sldMkLst>
          <pc:docMk/>
          <pc:sldMk cId="1735141633" sldId="637"/>
        </pc:sldMkLst>
        <pc:spChg chg="add mod">
          <ac:chgData name="Verbrugge Aline" userId="S::aline.verbrugge@vlaanderen.be::38e90b0a-c2da-403c-be89-d467f5b9de66" providerId="AD" clId="Web-{88857155-15B3-9E3B-2D07-9E9E24DAEE02}" dt="2024-03-07T17:06:23.916" v="1475" actId="20577"/>
          <ac:spMkLst>
            <pc:docMk/>
            <pc:sldMk cId="1735141633" sldId="637"/>
            <ac:spMk id="4" creationId="{F8A922C3-E6C9-5262-C5CB-E55395AD2604}"/>
          </ac:spMkLst>
        </pc:spChg>
        <pc:picChg chg="add mod">
          <ac:chgData name="Verbrugge Aline" userId="S::aline.verbrugge@vlaanderen.be::38e90b0a-c2da-403c-be89-d467f5b9de66" providerId="AD" clId="Web-{88857155-15B3-9E3B-2D07-9E9E24DAEE02}" dt="2024-03-07T17:06:18.510" v="1466" actId="1076"/>
          <ac:picMkLst>
            <pc:docMk/>
            <pc:sldMk cId="1735141633" sldId="637"/>
            <ac:picMk id="2" creationId="{B01FD4A6-5A79-FA72-3AD8-3F0D1995ACC8}"/>
          </ac:picMkLst>
        </pc:picChg>
      </pc:sldChg>
    </pc:docChg>
  </pc:docChgLst>
  <pc:docChgLst>
    <pc:chgData name="Verbrugge Aline" userId="S::aline.verbrugge@vlaanderen.be::38e90b0a-c2da-403c-be89-d467f5b9de66" providerId="AD" clId="Web-{EBADD80A-2B3F-3BF6-05B0-7476D198DB6F}"/>
    <pc:docChg chg="modSld">
      <pc:chgData name="Verbrugge Aline" userId="S::aline.verbrugge@vlaanderen.be::38e90b0a-c2da-403c-be89-d467f5b9de66" providerId="AD" clId="Web-{EBADD80A-2B3F-3BF6-05B0-7476D198DB6F}" dt="2024-03-04T12:48:41.620" v="105"/>
      <pc:docMkLst>
        <pc:docMk/>
      </pc:docMkLst>
      <pc:sldChg chg="modSp addCm">
        <pc:chgData name="Verbrugge Aline" userId="S::aline.verbrugge@vlaanderen.be::38e90b0a-c2da-403c-be89-d467f5b9de66" providerId="AD" clId="Web-{EBADD80A-2B3F-3BF6-05B0-7476D198DB6F}" dt="2024-03-04T12:48:41.620" v="105"/>
        <pc:sldMkLst>
          <pc:docMk/>
          <pc:sldMk cId="0" sldId="260"/>
        </pc:sldMkLst>
        <pc:graphicFrameChg chg="mod modGraphic">
          <ac:chgData name="Verbrugge Aline" userId="S::aline.verbrugge@vlaanderen.be::38e90b0a-c2da-403c-be89-d467f5b9de66" providerId="AD" clId="Web-{EBADD80A-2B3F-3BF6-05B0-7476D198DB6F}" dt="2024-03-04T12:48:10.275" v="104"/>
          <ac:graphicFrameMkLst>
            <pc:docMk/>
            <pc:sldMk cId="0" sldId="260"/>
            <ac:graphicFrameMk id="405" creationId="{00000000-0000-0000-0000-000000000000}"/>
          </ac:graphicFrameMkLst>
        </pc:graphicFrameChg>
      </pc:sldChg>
      <pc:sldChg chg="mod modShow">
        <pc:chgData name="Verbrugge Aline" userId="S::aline.verbrugge@vlaanderen.be::38e90b0a-c2da-403c-be89-d467f5b9de66" providerId="AD" clId="Web-{EBADD80A-2B3F-3BF6-05B0-7476D198DB6F}" dt="2024-03-04T12:41:45.948" v="56"/>
        <pc:sldMkLst>
          <pc:docMk/>
          <pc:sldMk cId="3325049150" sldId="554"/>
        </pc:sldMkLst>
      </pc:sldChg>
      <pc:sldChg chg="mod modShow">
        <pc:chgData name="Verbrugge Aline" userId="S::aline.verbrugge@vlaanderen.be::38e90b0a-c2da-403c-be89-d467f5b9de66" providerId="AD" clId="Web-{EBADD80A-2B3F-3BF6-05B0-7476D198DB6F}" dt="2024-03-04T12:41:35.135" v="55"/>
        <pc:sldMkLst>
          <pc:docMk/>
          <pc:sldMk cId="1890707733" sldId="567"/>
        </pc:sldMkLst>
      </pc:sldChg>
      <pc:sldChg chg="mod modShow">
        <pc:chgData name="Verbrugge Aline" userId="S::aline.verbrugge@vlaanderen.be::38e90b0a-c2da-403c-be89-d467f5b9de66" providerId="AD" clId="Web-{EBADD80A-2B3F-3BF6-05B0-7476D198DB6F}" dt="2024-03-04T12:41:32.745" v="54"/>
        <pc:sldMkLst>
          <pc:docMk/>
          <pc:sldMk cId="407010403" sldId="568"/>
        </pc:sldMkLst>
      </pc:sldChg>
      <pc:sldChg chg="modSp addCm">
        <pc:chgData name="Verbrugge Aline" userId="S::aline.verbrugge@vlaanderen.be::38e90b0a-c2da-403c-be89-d467f5b9de66" providerId="AD" clId="Web-{EBADD80A-2B3F-3BF6-05B0-7476D198DB6F}" dt="2024-03-04T12:47:29.774" v="98"/>
        <pc:sldMkLst>
          <pc:docMk/>
          <pc:sldMk cId="3656981334" sldId="607"/>
        </pc:sldMkLst>
        <pc:graphicFrameChg chg="mod modGraphic">
          <ac:chgData name="Verbrugge Aline" userId="S::aline.verbrugge@vlaanderen.be::38e90b0a-c2da-403c-be89-d467f5b9de66" providerId="AD" clId="Web-{EBADD80A-2B3F-3BF6-05B0-7476D198DB6F}" dt="2024-03-04T12:47:12.398" v="97"/>
          <ac:graphicFrameMkLst>
            <pc:docMk/>
            <pc:sldMk cId="3656981334" sldId="607"/>
            <ac:graphicFrameMk id="717" creationId="{00000000-0000-0000-0000-000000000000}"/>
          </ac:graphicFrameMkLst>
        </pc:graphicFrameChg>
      </pc:sldChg>
    </pc:docChg>
  </pc:docChgLst>
  <pc:docChgLst>
    <pc:chgData name="Verbrugge Aline" userId="S::aline.verbrugge@vlaanderen.be::38e90b0a-c2da-403c-be89-d467f5b9de66" providerId="AD" clId="Web-{2DA87BE5-D7CA-AC10-2AEB-3300FA5E79F4}"/>
    <pc:docChg chg="modSld">
      <pc:chgData name="Verbrugge Aline" userId="S::aline.verbrugge@vlaanderen.be::38e90b0a-c2da-403c-be89-d467f5b9de66" providerId="AD" clId="Web-{2DA87BE5-D7CA-AC10-2AEB-3300FA5E79F4}" dt="2024-02-20T07:39:14.896" v="11" actId="1076"/>
      <pc:docMkLst>
        <pc:docMk/>
      </pc:docMkLst>
      <pc:sldChg chg="addSp delSp modSp">
        <pc:chgData name="Verbrugge Aline" userId="S::aline.verbrugge@vlaanderen.be::38e90b0a-c2da-403c-be89-d467f5b9de66" providerId="AD" clId="Web-{2DA87BE5-D7CA-AC10-2AEB-3300FA5E79F4}" dt="2024-02-20T07:39:14.896" v="11" actId="1076"/>
        <pc:sldMkLst>
          <pc:docMk/>
          <pc:sldMk cId="2156191360" sldId="513"/>
        </pc:sldMkLst>
        <pc:picChg chg="del">
          <ac:chgData name="Verbrugge Aline" userId="S::aline.verbrugge@vlaanderen.be::38e90b0a-c2da-403c-be89-d467f5b9de66" providerId="AD" clId="Web-{2DA87BE5-D7CA-AC10-2AEB-3300FA5E79F4}" dt="2024-02-20T07:38:22.081" v="0"/>
          <ac:picMkLst>
            <pc:docMk/>
            <pc:sldMk cId="2156191360" sldId="513"/>
            <ac:picMk id="2" creationId="{3AD67293-33D8-C711-E49F-A920C85C1192}"/>
          </ac:picMkLst>
        </pc:picChg>
        <pc:picChg chg="add mod">
          <ac:chgData name="Verbrugge Aline" userId="S::aline.verbrugge@vlaanderen.be::38e90b0a-c2da-403c-be89-d467f5b9de66" providerId="AD" clId="Web-{2DA87BE5-D7CA-AC10-2AEB-3300FA5E79F4}" dt="2024-02-20T07:39:14.896" v="11" actId="1076"/>
          <ac:picMkLst>
            <pc:docMk/>
            <pc:sldMk cId="2156191360" sldId="513"/>
            <ac:picMk id="4" creationId="{777AE357-6328-F223-EFFE-82216825ED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4-03-04T04:48:41.620" idx="66">
    <p:pos x="5227" y="2237"/>
    <p:text>hier model tonen en inzoomen/aandacht geven aan bepaalde delen</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4-03-07T00:53:04.336" idx="76">
    <p:pos x="848" y="632"/>
    <p:text>Dit is altijd een verdachte zaak?</p:text>
    <p:extLst>
      <p:ext uri="{C676402C-5697-4E1C-873F-D02D1690AC5C}">
        <p15:threadingInfo xmlns:p15="http://schemas.microsoft.com/office/powerpoint/2012/main" timeZoneBias="480"/>
      </p:ext>
    </p:extLst>
  </p:cm>
  <p:cm authorId="4" dt="2024-03-07T00:55:32.091" idx="77">
    <p:pos x="848" y="728"/>
    <p:text>Een levenloos aangetroffen persoon kan om verschillende redenen zijn overleden, waarvan sommige niet verdacht zijn. Bijvoorbeeld, iemand kan een natuurlijke dood zijn gestorven als gevolg van een medische aandoening zoals een hartaanval of een beroerte. In andere gevallen kan een persoon overlijden door een ongeluk, zoals een val of verdrinking.</p:text>
    <p:extLst>
      <p:ext uri="{C676402C-5697-4E1C-873F-D02D1690AC5C}">
        <p15:threadingInfo xmlns:p15="http://schemas.microsoft.com/office/powerpoint/2012/main" timeZoneBias="480">
          <p15:parentCm authorId="4" idx="76"/>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4-03-06T06:04:57.647" idx="69">
    <p:pos x="3230" y="1740"/>
    <p:text>moet naar specialisatie van practitioner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4-03-07T00:04:00.041" idx="74">
    <p:pos x="2367" y="655"/>
    <p:text>Oorspronkelijk FHIR: Klinische Toestand --- Klinische gegevens omvatten informatie die is verzameld tijdens het onderzoek, de diagnose en de behandeling van een Persoon in een  klinische setting. ​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ieuwsblad.be/cnt/dmf20211112_9481519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lang="en-US">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569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559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2E477504-5DBE-2DF9-892A-704887959043}"/>
            </a:ext>
          </a:extLst>
        </p:cNvPr>
        <p:cNvGrpSpPr/>
        <p:nvPr/>
      </p:nvGrpSpPr>
      <p:grpSpPr>
        <a:xfrm>
          <a:off x="0" y="0"/>
          <a:ext cx="0" cy="0"/>
          <a:chOff x="0" y="0"/>
          <a:chExt cx="0" cy="0"/>
        </a:xfrm>
      </p:grpSpPr>
      <p:sp>
        <p:nvSpPr>
          <p:cNvPr id="793" name="Google Shape;793;g10b9d23c6e3_0_662:notes">
            <a:extLst>
              <a:ext uri="{FF2B5EF4-FFF2-40B4-BE49-F238E27FC236}">
                <a16:creationId xmlns:a16="http://schemas.microsoft.com/office/drawing/2014/main" id="{087AD690-747C-600D-24E3-AA92C38F9A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a:extLst>
              <a:ext uri="{FF2B5EF4-FFF2-40B4-BE49-F238E27FC236}">
                <a16:creationId xmlns:a16="http://schemas.microsoft.com/office/drawing/2014/main" id="{26C0E280-E0E4-B13B-231E-B0300B7AD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7899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hlinkClick r:id="rId3"/>
              </a:rPr>
              <a:t>Levenloos lichaam gevonden in straat aan Oude Dokken (Gent) | Het Nieuwsblad</a:t>
            </a:r>
            <a:endParaRPr lang="en-US"/>
          </a:p>
        </p:txBody>
      </p:sp>
    </p:spTree>
    <p:extLst>
      <p:ext uri="{BB962C8B-B14F-4D97-AF65-F5344CB8AC3E}">
        <p14:creationId xmlns:p14="http://schemas.microsoft.com/office/powerpoint/2010/main" val="182409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863097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https://app.mural.co/t/beadvtc7549/m/beadvtc7549/1709309068092/781350f03f1849e5908629ab600fa6b3e1538ddc?sender=u34212b5e3014640aa6a28579</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5961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80" name="Google Shape;480;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7002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718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err="1">
                <a:latin typeface="Calibri"/>
                <a:cs typeface="Calibri"/>
              </a:rPr>
              <a:t>Conceptie</a:t>
            </a:r>
            <a:endParaRPr lang="en-US" b="1">
              <a:latin typeface="Calibri"/>
              <a:cs typeface="Calibri"/>
            </a:endParaRPr>
          </a:p>
          <a:p>
            <a:pPr>
              <a:buFont typeface="Calibri"/>
              <a:buChar char="-"/>
            </a:pPr>
            <a:r>
              <a:rPr lang="en-US" err="1">
                <a:latin typeface="Calibri"/>
                <a:cs typeface="Calibri"/>
              </a:rPr>
              <a:t>Conceptietechniek</a:t>
            </a:r>
          </a:p>
          <a:p>
            <a:pPr>
              <a:buNone/>
            </a:pPr>
            <a:r>
              <a:rPr lang="en-US" b="1" err="1">
                <a:latin typeface="Calibri"/>
                <a:cs typeface="Calibri"/>
              </a:rPr>
              <a:t>Zwangerschap</a:t>
            </a:r>
            <a:r>
              <a:rPr lang="en-US" b="1">
                <a:latin typeface="Calibri"/>
                <a:cs typeface="Calibri"/>
              </a:rPr>
              <a:t> </a:t>
            </a:r>
            <a:r>
              <a:rPr lang="en-US">
                <a:latin typeface="Calibri"/>
                <a:cs typeface="Calibri"/>
              </a:rPr>
              <a:t>&amp; </a:t>
            </a:r>
            <a:r>
              <a:rPr lang="en-US" err="1">
                <a:latin typeface="Calibri"/>
                <a:cs typeface="Calibri"/>
              </a:rPr>
              <a:t>Zwangerschapstoestand</a:t>
            </a:r>
            <a:endParaRPr lang="en-US">
              <a:latin typeface="Calibri"/>
              <a:cs typeface="Calibri"/>
            </a:endParaRPr>
          </a:p>
          <a:p>
            <a:pPr>
              <a:buFont typeface="Calibri"/>
              <a:buChar char="-"/>
            </a:pPr>
            <a:r>
              <a:rPr lang="en-US" err="1">
                <a:latin typeface="Calibri"/>
                <a:cs typeface="Calibri"/>
              </a:rPr>
              <a:t>LiggingKindType</a:t>
            </a:r>
          </a:p>
          <a:p>
            <a:pPr>
              <a:buFont typeface="Calibri"/>
              <a:buChar char="-"/>
            </a:pPr>
            <a:r>
              <a:rPr lang="en-US" err="1">
                <a:latin typeface="Calibri"/>
                <a:cs typeface="Calibri"/>
              </a:rPr>
              <a:t>FoetaleBewakingType</a:t>
            </a:r>
          </a:p>
          <a:p>
            <a:pPr>
              <a:buNone/>
            </a:pPr>
            <a:r>
              <a:rPr lang="en-US" b="1" err="1">
                <a:latin typeface="Calibri"/>
                <a:cs typeface="Calibri"/>
              </a:rPr>
              <a:t>Bevalling</a:t>
            </a:r>
            <a:endParaRPr lang="en-US" b="1" err="1"/>
          </a:p>
          <a:p>
            <a:pPr>
              <a:buFont typeface="Calibri"/>
              <a:buChar char="-"/>
            </a:pPr>
            <a:r>
              <a:rPr lang="en-US" err="1">
                <a:latin typeface="Calibri"/>
                <a:cs typeface="Calibri"/>
              </a:rPr>
              <a:t>Bevallingswijze</a:t>
            </a:r>
          </a:p>
          <a:p>
            <a:pPr>
              <a:buFont typeface="Calibri"/>
              <a:buChar char="-"/>
            </a:pPr>
            <a:r>
              <a:rPr lang="en-US" err="1">
                <a:latin typeface="Calibri"/>
                <a:cs typeface="Calibri"/>
              </a:rPr>
              <a:t>AssistentieBevallingType</a:t>
            </a:r>
          </a:p>
          <a:p>
            <a:pPr>
              <a:buFont typeface="Calibri"/>
              <a:buChar char="-"/>
            </a:pPr>
            <a:r>
              <a:rPr lang="en-US" err="1">
                <a:latin typeface="Calibri"/>
                <a:cs typeface="Calibri"/>
              </a:rPr>
              <a:t>IndicatieKeizersnedeType</a:t>
            </a:r>
          </a:p>
          <a:p>
            <a:pPr>
              <a:buNone/>
            </a:pPr>
            <a:r>
              <a:rPr lang="en-US" b="1" err="1">
                <a:latin typeface="Calibri"/>
                <a:cs typeface="Calibri"/>
              </a:rPr>
              <a:t>Geboortetoestand</a:t>
            </a:r>
            <a:r>
              <a:rPr lang="en-US">
                <a:latin typeface="Calibri"/>
                <a:cs typeface="Calibri"/>
              </a:rPr>
              <a:t>:</a:t>
            </a:r>
          </a:p>
          <a:p>
            <a:pPr>
              <a:buFont typeface="Calibri"/>
              <a:buChar char="-"/>
            </a:pPr>
            <a:r>
              <a:rPr lang="en-US" err="1">
                <a:latin typeface="Calibri"/>
                <a:cs typeface="Calibri"/>
              </a:rPr>
              <a:t>TypeZorg</a:t>
            </a:r>
          </a:p>
          <a:p>
            <a:pPr>
              <a:buNone/>
            </a:pPr>
            <a:endParaRPr lang="en-US">
              <a:latin typeface="Calibri"/>
              <a:cs typeface="Calibri"/>
            </a:endParaRPr>
          </a:p>
          <a:p>
            <a:pPr>
              <a:buNone/>
            </a:pPr>
            <a:endParaRPr lang="en-US">
              <a:latin typeface="Calibri"/>
              <a:cs typeface="Calibri"/>
            </a:endParaRPr>
          </a:p>
        </p:txBody>
      </p:sp>
    </p:spTree>
    <p:extLst>
      <p:ext uri="{BB962C8B-B14F-4D97-AF65-F5344CB8AC3E}">
        <p14:creationId xmlns:p14="http://schemas.microsoft.com/office/powerpoint/2010/main" val="2080553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err="1">
                <a:latin typeface="Calibri"/>
                <a:cs typeface="Calibri"/>
              </a:rPr>
              <a:t>MedischeToestand</a:t>
            </a:r>
            <a:endParaRPr lang="en-US" b="1">
              <a:latin typeface="Calibri"/>
              <a:cs typeface="Calibri"/>
            </a:endParaRPr>
          </a:p>
          <a:p>
            <a:pPr>
              <a:buFont typeface="Calibri"/>
              <a:buChar char="-"/>
            </a:pPr>
            <a:r>
              <a:rPr lang="en-US">
                <a:latin typeface="Calibri"/>
                <a:cs typeface="Calibri"/>
              </a:rPr>
              <a:t>Risico: ICD (0...*)</a:t>
            </a:r>
          </a:p>
          <a:p>
            <a:pPr>
              <a:buFont typeface="Calibri"/>
              <a:buChar char="-"/>
            </a:pPr>
            <a:r>
              <a:rPr lang="en-US" err="1">
                <a:latin typeface="Calibri"/>
                <a:cs typeface="Calibri"/>
              </a:rPr>
              <a:t>Aandoening</a:t>
            </a:r>
            <a:r>
              <a:rPr lang="en-US">
                <a:latin typeface="Calibri"/>
                <a:cs typeface="Calibri"/>
              </a:rPr>
              <a:t>: ICD (0...*)</a:t>
            </a:r>
          </a:p>
          <a:p>
            <a:pPr>
              <a:buNone/>
            </a:pPr>
            <a:r>
              <a:rPr lang="en-US" b="1" err="1">
                <a:latin typeface="Calibri"/>
                <a:cs typeface="Calibri"/>
              </a:rPr>
              <a:t>Overlijdenstoestand</a:t>
            </a:r>
            <a:endParaRPr lang="en-US" b="1">
              <a:latin typeface="Calibri"/>
              <a:cs typeface="Calibri"/>
            </a:endParaRPr>
          </a:p>
          <a:p>
            <a:pPr>
              <a:buFont typeface="Calibri"/>
              <a:buChar char="-"/>
            </a:pPr>
            <a:r>
              <a:rPr lang="en-US" err="1">
                <a:latin typeface="Calibri"/>
                <a:cs typeface="Calibri"/>
              </a:rPr>
              <a:t>Aardoverlijden</a:t>
            </a:r>
          </a:p>
          <a:p>
            <a:pPr marL="158750" indent="0">
              <a:buNone/>
            </a:pPr>
            <a:r>
              <a:rPr lang="en-US" b="1" err="1">
                <a:latin typeface="Calibri"/>
                <a:cs typeface="Calibri"/>
              </a:rPr>
              <a:t>MedischeObservatie</a:t>
            </a:r>
            <a:endParaRPr lang="en-US" b="1">
              <a:latin typeface="Calibri"/>
              <a:cs typeface="Calibri"/>
            </a:endParaRPr>
          </a:p>
          <a:p>
            <a:pPr>
              <a:buFont typeface="Calibri"/>
              <a:buChar char="-"/>
            </a:pPr>
            <a:r>
              <a:rPr lang="en-US" err="1">
                <a:latin typeface="Calibri"/>
                <a:cs typeface="Calibri"/>
              </a:rPr>
              <a:t>Observatiestatus</a:t>
            </a:r>
            <a:endParaRPr lang="en-US">
              <a:latin typeface="Calibri"/>
              <a:cs typeface="Calibri"/>
            </a:endParaRPr>
          </a:p>
          <a:p>
            <a:pPr>
              <a:buFont typeface="Calibri"/>
              <a:buChar char="-"/>
            </a:pPr>
            <a:r>
              <a:rPr lang="en-US" err="1">
                <a:latin typeface="Calibri"/>
                <a:cs typeface="Calibri"/>
              </a:rPr>
              <a:t>ObservatieType</a:t>
            </a:r>
            <a:endParaRPr lang="en-US">
              <a:latin typeface="Calibri"/>
              <a:cs typeface="Calibri"/>
            </a:endParaRPr>
          </a:p>
          <a:p>
            <a:pPr marL="158750" indent="0">
              <a:buNone/>
            </a:pPr>
            <a:r>
              <a:rPr lang="en-US" b="1" err="1">
                <a:latin typeface="Calibri"/>
                <a:cs typeface="Calibri"/>
              </a:rPr>
              <a:t>MedischVerslagOverlijden</a:t>
            </a:r>
            <a:endParaRPr lang="en-US" b="1">
              <a:latin typeface="Calibri"/>
              <a:cs typeface="Calibri"/>
            </a:endParaRPr>
          </a:p>
          <a:p>
            <a:pPr>
              <a:buFont typeface="Calibri"/>
              <a:buChar char="-"/>
            </a:pPr>
            <a:r>
              <a:rPr lang="en-US" err="1">
                <a:latin typeface="Calibri"/>
                <a:cs typeface="Calibri"/>
              </a:rPr>
              <a:t>MedischVerslagOverlijdensType</a:t>
            </a:r>
            <a:endParaRPr lang="en-US">
              <a:latin typeface="Calibri"/>
              <a:cs typeface="Calibri"/>
            </a:endParaRPr>
          </a:p>
          <a:p>
            <a:pPr>
              <a:buFont typeface="Calibri"/>
              <a:buChar char="-"/>
            </a:pPr>
            <a:r>
              <a:rPr lang="en-US">
                <a:latin typeface="Calibri"/>
                <a:cs typeface="Calibri"/>
              </a:rPr>
              <a:t>Risico: </a:t>
            </a:r>
            <a:r>
              <a:rPr lang="en-US" err="1">
                <a:latin typeface="Calibri"/>
                <a:cs typeface="Calibri"/>
              </a:rPr>
              <a:t>RisicoType</a:t>
            </a:r>
          </a:p>
          <a:p>
            <a:pPr>
              <a:buFont typeface="Calibri"/>
              <a:buChar char="-"/>
            </a:pPr>
            <a:r>
              <a:rPr lang="en-US" err="1">
                <a:latin typeface="Calibri"/>
                <a:cs typeface="Calibri"/>
              </a:rPr>
              <a:t>Bezwaar</a:t>
            </a:r>
            <a:r>
              <a:rPr lang="en-US">
                <a:latin typeface="Calibri"/>
                <a:cs typeface="Calibri"/>
              </a:rPr>
              <a:t>: </a:t>
            </a:r>
            <a:r>
              <a:rPr lang="en-US" err="1">
                <a:latin typeface="Calibri"/>
                <a:cs typeface="Calibri"/>
              </a:rPr>
              <a:t>BezwaarType</a:t>
            </a:r>
            <a:endParaRPr lang="en-US">
              <a:latin typeface="Calibri"/>
              <a:cs typeface="Calibri"/>
            </a:endParaRPr>
          </a:p>
          <a:p>
            <a:pPr marL="158750" indent="0">
              <a:buNone/>
            </a:pPr>
            <a:r>
              <a:rPr lang="en-US" b="1" err="1">
                <a:latin typeface="Calibri"/>
                <a:cs typeface="Calibri"/>
              </a:rPr>
              <a:t>Overlijdensafhandeling</a:t>
            </a:r>
            <a:r>
              <a:rPr lang="en-US">
                <a:latin typeface="Calibri"/>
                <a:cs typeface="Calibri"/>
              </a:rPr>
              <a:t>:</a:t>
            </a:r>
          </a:p>
          <a:p>
            <a:pPr>
              <a:buFont typeface="Calibri"/>
              <a:buChar char="-"/>
            </a:pPr>
            <a:r>
              <a:rPr lang="en-US" err="1">
                <a:latin typeface="Calibri"/>
                <a:cs typeface="Calibri"/>
              </a:rPr>
              <a:t>OverlijdensafhandelingType</a:t>
            </a:r>
            <a:endParaRPr lang="en-US">
              <a:latin typeface="Calibri"/>
              <a:cs typeface="Calibri"/>
            </a:endParaRPr>
          </a:p>
          <a:p>
            <a:pPr marL="158750" indent="0">
              <a:buNone/>
            </a:pPr>
            <a:r>
              <a:rPr lang="en-US" b="1" err="1">
                <a:latin typeface="Calibri"/>
                <a:cs typeface="Calibri"/>
              </a:rPr>
              <a:t>Overlijdensafhandelingdienst</a:t>
            </a:r>
            <a:r>
              <a:rPr lang="en-US">
                <a:latin typeface="Calibri"/>
                <a:cs typeface="Calibri"/>
              </a:rPr>
              <a:t> </a:t>
            </a:r>
            <a:r>
              <a:rPr lang="en-US" err="1">
                <a:latin typeface="Calibri"/>
                <a:cs typeface="Calibri"/>
              </a:rPr>
              <a:t>als</a:t>
            </a:r>
            <a:r>
              <a:rPr lang="en-US">
                <a:latin typeface="Calibri"/>
                <a:cs typeface="Calibri"/>
              </a:rPr>
              <a:t> </a:t>
            </a:r>
            <a:r>
              <a:rPr lang="en-US" err="1">
                <a:latin typeface="Calibri"/>
                <a:cs typeface="Calibri"/>
              </a:rPr>
              <a:t>specialisatie</a:t>
            </a:r>
            <a:r>
              <a:rPr lang="en-US">
                <a:latin typeface="Calibri"/>
                <a:cs typeface="Calibri"/>
              </a:rPr>
              <a:t> van OSLO </a:t>
            </a:r>
            <a:r>
              <a:rPr lang="en-US" err="1">
                <a:latin typeface="Calibri"/>
                <a:cs typeface="Calibri"/>
              </a:rPr>
              <a:t>Publieke</a:t>
            </a:r>
            <a:r>
              <a:rPr lang="en-US">
                <a:latin typeface="Calibri"/>
                <a:cs typeface="Calibri"/>
              </a:rPr>
              <a:t> </a:t>
            </a:r>
            <a:r>
              <a:rPr lang="en-US" err="1">
                <a:latin typeface="Calibri"/>
                <a:cs typeface="Calibri"/>
              </a:rPr>
              <a:t>Dienstverlening</a:t>
            </a:r>
            <a:endParaRPr lang="en-US">
              <a:latin typeface="Calibri"/>
              <a:cs typeface="Calibri"/>
            </a:endParaRPr>
          </a:p>
          <a:p>
            <a:pPr>
              <a:buFont typeface="Calibri"/>
              <a:buChar char="-"/>
            </a:pPr>
            <a:r>
              <a:rPr lang="en-US">
                <a:latin typeface="Calibri"/>
                <a:cs typeface="Calibri"/>
              </a:rPr>
              <a:t>Type: </a:t>
            </a:r>
            <a:r>
              <a:rPr lang="en-US" err="1">
                <a:latin typeface="Calibri"/>
                <a:cs typeface="Calibri"/>
              </a:rPr>
              <a:t>OverlijdensAfhandelingDienst</a:t>
            </a:r>
            <a:endParaRPr lang="en-US">
              <a:latin typeface="Calibri"/>
              <a:cs typeface="Calibri"/>
            </a:endParaRPr>
          </a:p>
        </p:txBody>
      </p:sp>
    </p:spTree>
    <p:extLst>
      <p:ext uri="{BB962C8B-B14F-4D97-AF65-F5344CB8AC3E}">
        <p14:creationId xmlns:p14="http://schemas.microsoft.com/office/powerpoint/2010/main" val="394348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https://app.mural.co/t/beadvtc7549/m/beadvtc7549/1710199043869/2c0fcf4b3faf91ee38ed34c559360f014a4018ec?sender=ue9933922f73b776a33f43670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5204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211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f8822155fa_0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Jef</a:t>
            </a:r>
            <a:endParaRPr>
              <a:solidFill>
                <a:srgbClr val="373636"/>
              </a:solidFill>
            </a:endParaRPr>
          </a:p>
        </p:txBody>
      </p:sp>
      <p:sp>
        <p:nvSpPr>
          <p:cNvPr id="706" name="Google Shape;706;g1f8822155fa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40724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127431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409382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1543752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3033346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f8822155fa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f8822155fa_0_8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extLst>
      <p:ext uri="{BB962C8B-B14F-4D97-AF65-F5344CB8AC3E}">
        <p14:creationId xmlns:p14="http://schemas.microsoft.com/office/powerpoint/2010/main" val="1210194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https://app.mural.co/t/beadvtc7549/m/beadvtc7549/1710199043869/2c0fcf4b3faf91ee38ed34c559360f014a4018ec?sender=ue9933922f73b776a33f43670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73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80" name="Google Shape;480;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5145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1B5569C1-7665-DF3A-4B4C-F11DF937639C}"/>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1F543BAB-4428-872E-DC0A-75C016792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DE2B73BA-438C-4AEF-DBAF-0134285673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043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https://app.mural.co/t/beadvtc7549/m/beadvtc7549/1710199043869/2c0fcf4b3faf91ee38ed34c559360f014a4018ec?sender=ue9933922f73b776a33f43670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561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728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008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7422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C7D8412-85CB-6E86-A9D2-C00001D03DE2}"/>
            </a:ext>
          </a:extLst>
        </p:cNvPr>
        <p:cNvGrpSpPr/>
        <p:nvPr/>
      </p:nvGrpSpPr>
      <p:grpSpPr>
        <a:xfrm>
          <a:off x="0" y="0"/>
          <a:ext cx="0" cy="0"/>
          <a:chOff x="0" y="0"/>
          <a:chExt cx="0" cy="0"/>
        </a:xfrm>
      </p:grpSpPr>
      <p:sp>
        <p:nvSpPr>
          <p:cNvPr id="736" name="Google Shape;736;g21736e2d9d9_0_0:notes">
            <a:extLst>
              <a:ext uri="{FF2B5EF4-FFF2-40B4-BE49-F238E27FC236}">
                <a16:creationId xmlns:a16="http://schemas.microsoft.com/office/drawing/2014/main" id="{DC32292D-36E3-4005-AA08-0DD22829F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a:extLst>
              <a:ext uri="{FF2B5EF4-FFF2-40B4-BE49-F238E27FC236}">
                <a16:creationId xmlns:a16="http://schemas.microsoft.com/office/drawing/2014/main" id="{830424DF-7904-841B-A712-846278F378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607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566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7674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a:extLst>
            <a:ext uri="{FF2B5EF4-FFF2-40B4-BE49-F238E27FC236}">
              <a16:creationId xmlns:a16="http://schemas.microsoft.com/office/drawing/2014/main" id="{605688FE-EBA6-803C-8CDC-3922A8E015C7}"/>
            </a:ext>
          </a:extLst>
        </p:cNvPr>
        <p:cNvGrpSpPr/>
        <p:nvPr/>
      </p:nvGrpSpPr>
      <p:grpSpPr>
        <a:xfrm>
          <a:off x="0" y="0"/>
          <a:ext cx="0" cy="0"/>
          <a:chOff x="0" y="0"/>
          <a:chExt cx="0" cy="0"/>
        </a:xfrm>
      </p:grpSpPr>
      <p:sp>
        <p:nvSpPr>
          <p:cNvPr id="3688" name="Google Shape;3688;g279126f208c_0_441:notes">
            <a:extLst>
              <a:ext uri="{FF2B5EF4-FFF2-40B4-BE49-F238E27FC236}">
                <a16:creationId xmlns:a16="http://schemas.microsoft.com/office/drawing/2014/main" id="{440D772E-F83B-E0EA-FA99-19AEE9F46F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a:extLst>
              <a:ext uri="{FF2B5EF4-FFF2-40B4-BE49-F238E27FC236}">
                <a16:creationId xmlns:a16="http://schemas.microsoft.com/office/drawing/2014/main" id="{61807D71-A731-C53F-59DB-60F11065B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840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https://app.mural.co/t/beadvtc7549/m/beadvtc7549/1710199043869/2c0fcf4b3faf91ee38ed34c559360f014a4018ec?sender=ue9933922f73b776a33f43670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b2b73fd7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fb2b73fd7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3292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26/03/2024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3" r:id="rId4"/>
    <p:sldLayoutId id="2147483724" r:id="rId5"/>
    <p:sldLayoutId id="2147483726" r:id="rId6"/>
    <p:sldLayoutId id="2147483727" r:id="rId7"/>
    <p:sldLayoutId id="2147483728" r:id="rId8"/>
    <p:sldLayoutId id="2147483729" r:id="rId9"/>
    <p:sldLayoutId id="2147483730" r:id="rId10"/>
    <p:sldLayoutId id="2147483713" r:id="rId11"/>
    <p:sldLayoutId id="2147483714" r:id="rId12"/>
    <p:sldLayoutId id="2147483715" r:id="rId13"/>
    <p:sldLayoutId id="2147483725" r:id="rId14"/>
    <p:sldLayoutId id="2147483664" r:id="rId15"/>
    <p:sldLayoutId id="2147483665" r:id="rId16"/>
    <p:sldLayoutId id="2147483710" r:id="rId17"/>
    <p:sldLayoutId id="214748371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4-oslo-overlijdensaangifte"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4-oslo-overlijdensaangifte"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050007" y="-16228"/>
            <a:ext cx="6008394" cy="5152673"/>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a:solidFill>
                  <a:schemeClr val="dk1"/>
                </a:solidFill>
                <a:latin typeface="Arial"/>
                <a:ea typeface="Arial"/>
                <a:cs typeface="Arial"/>
                <a:sym typeface="Arial"/>
              </a:rPr>
              <a:t>OSLO </a:t>
            </a:r>
            <a:r>
              <a:rPr lang="en-GB" sz="3200" b="1" err="1">
                <a:solidFill>
                  <a:schemeClr val="dk1"/>
                </a:solidFill>
              </a:rPr>
              <a:t>Overlijdensaangifte</a:t>
            </a:r>
            <a:endParaRPr lang="en-US" sz="3200" b="1" i="0" u="none" strike="noStrike" cap="none">
              <a:solidFill>
                <a:schemeClr val="dk1"/>
              </a:solidFill>
              <a:latin typeface="Arial"/>
              <a:ea typeface="Arial"/>
              <a:cs typeface="Arial"/>
            </a:endParaRPr>
          </a:p>
          <a:p>
            <a:pPr>
              <a:lnSpc>
                <a:spcPct val="158343"/>
              </a:lnSpc>
              <a:buSzPct val="108107"/>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a:solidFill>
                  <a:schemeClr val="dk1"/>
                </a:solidFill>
              </a:rPr>
              <a:t> 3</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sz="1400" b="0" i="0" u="none" strike="noStrike" cap="none" err="1">
                <a:solidFill>
                  <a:srgbClr val="000000"/>
                </a:solidFill>
                <a:latin typeface="Arial"/>
                <a:ea typeface="Arial"/>
                <a:cs typeface="Arial"/>
                <a:sym typeface="Arial"/>
              </a:rPr>
              <a:t>Dinsdag</a:t>
            </a:r>
            <a:r>
              <a:rPr lang="en-GB"/>
              <a:t> 12 </a:t>
            </a:r>
            <a:r>
              <a:rPr lang="en-GB" err="1"/>
              <a:t>maart</a:t>
            </a:r>
            <a:r>
              <a:rPr lang="en-GB"/>
              <a:t> 2024</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862;gfba70e22ce_0_178">
            <a:extLst>
              <a:ext uri="{FF2B5EF4-FFF2-40B4-BE49-F238E27FC236}">
                <a16:creationId xmlns:a16="http://schemas.microsoft.com/office/drawing/2014/main" id="{6845D73B-A07F-AE5F-ABC4-93D6F2B252ED}"/>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a:buSzPts val="3000"/>
            </a:pPr>
            <a:r>
              <a:rPr lang="nl-BE" sz="3000" b="1"/>
              <a:t>Aanpassingen model</a:t>
            </a:r>
            <a:endParaRPr sz="22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CDEA0B14-8F33-4F03-7E6E-9B118AFC0C02}"/>
              </a:ext>
            </a:extLst>
          </p:cNvPr>
          <p:cNvPicPr>
            <a:picLocks noChangeAspect="1"/>
          </p:cNvPicPr>
          <p:nvPr/>
        </p:nvPicPr>
        <p:blipFill>
          <a:blip r:embed="rId2"/>
          <a:stretch>
            <a:fillRect/>
          </a:stretch>
        </p:blipFill>
        <p:spPr>
          <a:xfrm>
            <a:off x="1399913" y="820150"/>
            <a:ext cx="7229085" cy="4094544"/>
          </a:xfrm>
          <a:prstGeom prst="rect">
            <a:avLst/>
          </a:prstGeom>
        </p:spPr>
      </p:pic>
    </p:spTree>
    <p:extLst>
      <p:ext uri="{BB962C8B-B14F-4D97-AF65-F5344CB8AC3E}">
        <p14:creationId xmlns:p14="http://schemas.microsoft.com/office/powerpoint/2010/main" val="193226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9E7893-798A-FBB6-ACDF-9607B8EE1AC1}"/>
              </a:ext>
            </a:extLst>
          </p:cNvPr>
          <p:cNvPicPr>
            <a:picLocks noChangeAspect="1"/>
          </p:cNvPicPr>
          <p:nvPr/>
        </p:nvPicPr>
        <p:blipFill>
          <a:blip r:embed="rId2"/>
          <a:stretch>
            <a:fillRect/>
          </a:stretch>
        </p:blipFill>
        <p:spPr>
          <a:xfrm>
            <a:off x="2021027" y="818560"/>
            <a:ext cx="7023752" cy="4238824"/>
          </a:xfrm>
          <a:prstGeom prst="rect">
            <a:avLst/>
          </a:prstGeom>
        </p:spPr>
      </p:pic>
      <p:sp>
        <p:nvSpPr>
          <p:cNvPr id="7" name="Google Shape;862;gfba70e22ce_0_178">
            <a:extLst>
              <a:ext uri="{FF2B5EF4-FFF2-40B4-BE49-F238E27FC236}">
                <a16:creationId xmlns:a16="http://schemas.microsoft.com/office/drawing/2014/main" id="{A866C19A-8752-074E-F51E-1BE456CBE0C5}"/>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a:buSzPts val="3000"/>
            </a:pPr>
            <a:r>
              <a:rPr lang="nl-BE" sz="3000" b="1"/>
              <a:t>Aanpassingen model</a:t>
            </a:r>
            <a:endParaRPr sz="2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2171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62;gfba70e22ce_0_178">
            <a:extLst>
              <a:ext uri="{FF2B5EF4-FFF2-40B4-BE49-F238E27FC236}">
                <a16:creationId xmlns:a16="http://schemas.microsoft.com/office/drawing/2014/main" id="{8D7AAD9F-1E74-8C9F-AF89-B38BE0C0DB3B}"/>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a:buSzPts val="3000"/>
            </a:pPr>
            <a:r>
              <a:rPr lang="nl-BE" sz="3000" b="1"/>
              <a:t>Aanpassingen model</a:t>
            </a:r>
            <a:endParaRPr sz="2200" b="1" i="0" u="none" strike="noStrike" cap="none">
              <a:solidFill>
                <a:srgbClr val="000000"/>
              </a:solidFill>
              <a:latin typeface="Arial"/>
              <a:ea typeface="Arial"/>
              <a:cs typeface="Arial"/>
              <a:sym typeface="Arial"/>
            </a:endParaRPr>
          </a:p>
        </p:txBody>
      </p:sp>
      <p:sp>
        <p:nvSpPr>
          <p:cNvPr id="6" name="TextBox 5">
            <a:extLst>
              <a:ext uri="{FF2B5EF4-FFF2-40B4-BE49-F238E27FC236}">
                <a16:creationId xmlns:a16="http://schemas.microsoft.com/office/drawing/2014/main" id="{F9DFBE9B-F29B-C484-1C7D-C96113F25E2D}"/>
              </a:ext>
            </a:extLst>
          </p:cNvPr>
          <p:cNvSpPr txBox="1"/>
          <p:nvPr/>
        </p:nvSpPr>
        <p:spPr>
          <a:xfrm>
            <a:off x="1117443" y="1331675"/>
            <a:ext cx="695374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800" err="1"/>
              <a:t>Opsplitsing</a:t>
            </a:r>
            <a:r>
              <a:rPr lang="en-US" sz="1800"/>
              <a:t> </a:t>
            </a:r>
            <a:r>
              <a:rPr lang="en-US" sz="1800" err="1"/>
              <a:t>specialisaties</a:t>
            </a:r>
            <a:r>
              <a:rPr lang="en-US" sz="1800"/>
              <a:t> </a:t>
            </a:r>
            <a:r>
              <a:rPr lang="en-US" sz="1800" err="1"/>
              <a:t>onder</a:t>
            </a:r>
            <a:r>
              <a:rPr lang="en-US" sz="1800"/>
              <a:t> "</a:t>
            </a:r>
            <a:r>
              <a:rPr lang="en-US" sz="1800" err="1"/>
              <a:t>Medische</a:t>
            </a:r>
            <a:r>
              <a:rPr lang="en-US" sz="1800"/>
              <a:t> </a:t>
            </a:r>
            <a:r>
              <a:rPr lang="en-US" sz="1800" err="1"/>
              <a:t>Toestand</a:t>
            </a:r>
            <a:r>
              <a:rPr lang="en-US" sz="1800"/>
              <a:t>"</a:t>
            </a:r>
          </a:p>
          <a:p>
            <a:pPr marL="285750" indent="-285750">
              <a:buFont typeface="Wingdings"/>
              <a:buChar char="ü"/>
            </a:pPr>
            <a:r>
              <a:rPr lang="en-US" sz="1800" err="1"/>
              <a:t>Verplaatsing</a:t>
            </a:r>
            <a:r>
              <a:rPr lang="en-US" sz="1800"/>
              <a:t> "</a:t>
            </a:r>
            <a:r>
              <a:rPr lang="en-US" sz="1800" err="1"/>
              <a:t>Doodsoorzaak</a:t>
            </a:r>
            <a:r>
              <a:rPr lang="en-US" sz="1800"/>
              <a:t>" </a:t>
            </a:r>
            <a:r>
              <a:rPr lang="en-US" sz="1800" err="1"/>
              <a:t>onder</a:t>
            </a:r>
            <a:r>
              <a:rPr lang="en-US" sz="1800"/>
              <a:t> "</a:t>
            </a:r>
            <a:r>
              <a:rPr lang="en-US" sz="1800" err="1"/>
              <a:t>Overlijdenstoestand</a:t>
            </a:r>
            <a:r>
              <a:rPr lang="en-US" sz="1800"/>
              <a:t>"</a:t>
            </a:r>
          </a:p>
          <a:p>
            <a:pPr marL="285750" indent="-285750">
              <a:buFont typeface="Wingdings"/>
              <a:buChar char="ü"/>
            </a:pPr>
            <a:r>
              <a:rPr lang="en-US" sz="1800" err="1"/>
              <a:t>Aanvulling</a:t>
            </a:r>
            <a:r>
              <a:rPr lang="en-US" sz="1800"/>
              <a:t> </a:t>
            </a:r>
            <a:r>
              <a:rPr lang="en-US" sz="1800" err="1"/>
              <a:t>primaire</a:t>
            </a:r>
            <a:r>
              <a:rPr lang="en-US" sz="1800"/>
              <a:t> </a:t>
            </a:r>
            <a:r>
              <a:rPr lang="en-US" sz="1800" err="1"/>
              <a:t>en</a:t>
            </a:r>
            <a:r>
              <a:rPr lang="en-US" sz="1800"/>
              <a:t> </a:t>
            </a:r>
            <a:r>
              <a:rPr lang="en-US" sz="1800" err="1"/>
              <a:t>secundaire</a:t>
            </a:r>
            <a:r>
              <a:rPr lang="en-US" sz="1800"/>
              <a:t> </a:t>
            </a:r>
            <a:r>
              <a:rPr lang="en-US" sz="1800" err="1"/>
              <a:t>doodsoorzaken</a:t>
            </a:r>
            <a:endParaRPr lang="en-US" sz="1800"/>
          </a:p>
          <a:p>
            <a:pPr marL="285750" indent="-285750">
              <a:buFont typeface="Wingdings"/>
              <a:buChar char="ü"/>
            </a:pPr>
            <a:r>
              <a:rPr lang="en-US" sz="1800" err="1"/>
              <a:t>Toevoeging</a:t>
            </a:r>
            <a:r>
              <a:rPr lang="en-US" sz="1800"/>
              <a:t> usage note </a:t>
            </a:r>
            <a:r>
              <a:rPr lang="en-US" sz="1800" err="1"/>
              <a:t>voor</a:t>
            </a:r>
            <a:r>
              <a:rPr lang="en-US" sz="1800"/>
              <a:t> de </a:t>
            </a:r>
            <a:r>
              <a:rPr lang="en-US" sz="1800" err="1"/>
              <a:t>duur</a:t>
            </a:r>
            <a:r>
              <a:rPr lang="en-US" sz="1800"/>
              <a:t> van de </a:t>
            </a:r>
            <a:r>
              <a:rPr lang="en-US" sz="1800" err="1"/>
              <a:t>zwangerschap</a:t>
            </a:r>
            <a:r>
              <a:rPr lang="en-US" sz="1800"/>
              <a:t> (</a:t>
            </a:r>
            <a:r>
              <a:rPr lang="en-US" sz="1800" err="1"/>
              <a:t>weken</a:t>
            </a:r>
            <a:r>
              <a:rPr lang="en-US" sz="1800"/>
              <a:t> vs. </a:t>
            </a:r>
            <a:r>
              <a:rPr lang="en-US" sz="1800" err="1"/>
              <a:t>dagen</a:t>
            </a:r>
            <a:r>
              <a:rPr lang="en-US" sz="1800"/>
              <a:t>)</a:t>
            </a:r>
          </a:p>
          <a:p>
            <a:pPr marL="285750" indent="-285750">
              <a:buFont typeface="Wingdings"/>
              <a:buChar char="ü"/>
            </a:pPr>
            <a:r>
              <a:rPr lang="en-US" sz="1800" err="1"/>
              <a:t>Uitwerking</a:t>
            </a:r>
            <a:r>
              <a:rPr lang="en-US" sz="1800"/>
              <a:t> </a:t>
            </a:r>
            <a:r>
              <a:rPr lang="en-US" sz="1800" err="1"/>
              <a:t>klasse</a:t>
            </a:r>
            <a:r>
              <a:rPr lang="en-US" sz="1800"/>
              <a:t> "</a:t>
            </a:r>
            <a:r>
              <a:rPr lang="en-US" sz="1800" err="1"/>
              <a:t>Wilsbeschikking</a:t>
            </a:r>
            <a:r>
              <a:rPr lang="en-US" sz="1800"/>
              <a:t>“ op basis van </a:t>
            </a:r>
            <a:r>
              <a:rPr lang="en-US" sz="1800" err="1"/>
              <a:t>wettelijke</a:t>
            </a:r>
            <a:r>
              <a:rPr lang="en-US" sz="1800"/>
              <a:t> requirements</a:t>
            </a:r>
          </a:p>
          <a:p>
            <a:pPr marL="285750" indent="-285750">
              <a:buFont typeface="Wingdings"/>
              <a:buChar char="ü"/>
            </a:pPr>
            <a:r>
              <a:rPr lang="en-US" sz="1800" err="1"/>
              <a:t>Abstrahering</a:t>
            </a:r>
            <a:r>
              <a:rPr lang="en-US" sz="1800"/>
              <a:t> </a:t>
            </a:r>
            <a:r>
              <a:rPr lang="en-US" sz="1800" err="1"/>
              <a:t>klasse</a:t>
            </a:r>
            <a:r>
              <a:rPr lang="en-US" sz="1800"/>
              <a:t> "</a:t>
            </a:r>
            <a:r>
              <a:rPr lang="en-US" sz="1800" err="1"/>
              <a:t>Uitvaart</a:t>
            </a:r>
            <a:r>
              <a:rPr lang="en-US" sz="1800"/>
              <a:t>"</a:t>
            </a:r>
          </a:p>
          <a:p>
            <a:pPr marL="285750" indent="-285750">
              <a:buFont typeface="Wingdings"/>
              <a:buChar char="ü"/>
            </a:pPr>
            <a:r>
              <a:rPr lang="en-US" sz="1800" err="1"/>
              <a:t>Aanvulling</a:t>
            </a:r>
            <a:r>
              <a:rPr lang="en-US" sz="1800"/>
              <a:t> </a:t>
            </a:r>
            <a:r>
              <a:rPr lang="en-US" sz="1800" err="1"/>
              <a:t>codelijsten</a:t>
            </a:r>
            <a:endParaRPr lang="en-US" sz="1800"/>
          </a:p>
        </p:txBody>
      </p:sp>
    </p:spTree>
    <p:extLst>
      <p:ext uri="{BB962C8B-B14F-4D97-AF65-F5344CB8AC3E}">
        <p14:creationId xmlns:p14="http://schemas.microsoft.com/office/powerpoint/2010/main" val="427490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42B671-2BA7-B908-91D0-14DA7266F596}"/>
              </a:ext>
            </a:extLst>
          </p:cNvPr>
          <p:cNvSpPr>
            <a:spLocks noGrp="1"/>
          </p:cNvSpPr>
          <p:nvPr>
            <p:ph type="body" idx="1"/>
          </p:nvPr>
        </p:nvSpPr>
        <p:spPr/>
        <p:txBody>
          <a:bodyPr/>
          <a:lstStyle/>
          <a:p>
            <a:endParaRPr lang="en-GB"/>
          </a:p>
        </p:txBody>
      </p:sp>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Medische Toestand</a:t>
            </a:r>
            <a:endParaRPr lang="en-US"/>
          </a:p>
        </p:txBody>
      </p:sp>
      <p:pic>
        <p:nvPicPr>
          <p:cNvPr id="2" name="Picture 1" descr="A screenshot of a computer&#10;&#10;Description automatically generated">
            <a:extLst>
              <a:ext uri="{FF2B5EF4-FFF2-40B4-BE49-F238E27FC236}">
                <a16:creationId xmlns:a16="http://schemas.microsoft.com/office/drawing/2014/main" id="{6219717B-7593-C285-B01C-9A8362FABC62}"/>
              </a:ext>
            </a:extLst>
          </p:cNvPr>
          <p:cNvPicPr>
            <a:picLocks noChangeAspect="1"/>
          </p:cNvPicPr>
          <p:nvPr/>
        </p:nvPicPr>
        <p:blipFill>
          <a:blip r:embed="rId2"/>
          <a:stretch>
            <a:fillRect/>
          </a:stretch>
        </p:blipFill>
        <p:spPr>
          <a:xfrm>
            <a:off x="497977" y="871439"/>
            <a:ext cx="8150087" cy="4209822"/>
          </a:xfrm>
          <a:prstGeom prst="rect">
            <a:avLst/>
          </a:prstGeom>
        </p:spPr>
      </p:pic>
      <p:sp>
        <p:nvSpPr>
          <p:cNvPr id="4" name="TextBox 3">
            <a:extLst>
              <a:ext uri="{FF2B5EF4-FFF2-40B4-BE49-F238E27FC236}">
                <a16:creationId xmlns:a16="http://schemas.microsoft.com/office/drawing/2014/main" id="{75D4DC79-8E65-54D7-4415-0E208BA491DD}"/>
              </a:ext>
            </a:extLst>
          </p:cNvPr>
          <p:cNvSpPr txBox="1"/>
          <p:nvPr/>
        </p:nvSpPr>
        <p:spPr>
          <a:xfrm>
            <a:off x="1955626" y="933971"/>
            <a:ext cx="5240578"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ü"/>
            </a:pPr>
            <a:r>
              <a:rPr lang="en-US" err="1"/>
              <a:t>Opsplitsing</a:t>
            </a:r>
            <a:r>
              <a:rPr lang="en-US"/>
              <a:t> </a:t>
            </a:r>
            <a:r>
              <a:rPr lang="en-US" err="1"/>
              <a:t>specialisaties</a:t>
            </a:r>
            <a:r>
              <a:rPr lang="en-US"/>
              <a:t> </a:t>
            </a:r>
            <a:r>
              <a:rPr lang="en-US" err="1"/>
              <a:t>onder</a:t>
            </a:r>
            <a:r>
              <a:rPr lang="en-US"/>
              <a:t> "</a:t>
            </a:r>
            <a:r>
              <a:rPr lang="en-US" err="1"/>
              <a:t>Medische</a:t>
            </a:r>
            <a:r>
              <a:rPr lang="en-US"/>
              <a:t> </a:t>
            </a:r>
            <a:r>
              <a:rPr lang="en-US" err="1"/>
              <a:t>Toestand</a:t>
            </a:r>
            <a:r>
              <a:rPr lang="en-US"/>
              <a:t>"</a:t>
            </a:r>
            <a:r>
              <a:rPr lang="en-US">
                <a:solidFill>
                  <a:srgbClr val="373636"/>
                </a:solidFill>
              </a:rPr>
              <a:t>​</a:t>
            </a:r>
          </a:p>
          <a:p>
            <a:pPr marL="285750" indent="-285750">
              <a:buFont typeface="Wingdings,Sans-Serif"/>
              <a:buChar char="ü"/>
            </a:pPr>
            <a:r>
              <a:rPr lang="en-US" err="1"/>
              <a:t>Verplaatsing</a:t>
            </a:r>
            <a:r>
              <a:rPr lang="en-US"/>
              <a:t> "</a:t>
            </a:r>
            <a:r>
              <a:rPr lang="en-US" err="1"/>
              <a:t>Doodsoorzaak</a:t>
            </a:r>
            <a:r>
              <a:rPr lang="en-US"/>
              <a:t>" </a:t>
            </a:r>
            <a:r>
              <a:rPr lang="en-US" err="1"/>
              <a:t>onder</a:t>
            </a:r>
            <a:r>
              <a:rPr lang="en-US"/>
              <a:t> "</a:t>
            </a:r>
            <a:r>
              <a:rPr lang="en-US" err="1"/>
              <a:t>Overlijdenstoestand</a:t>
            </a:r>
            <a:r>
              <a:rPr lang="en-US"/>
              <a:t>"</a:t>
            </a:r>
            <a:r>
              <a:rPr lang="en-US">
                <a:solidFill>
                  <a:srgbClr val="373636"/>
                </a:solidFill>
              </a:rPr>
              <a:t>​</a:t>
            </a:r>
            <a:endParaRPr lang="en-US">
              <a:solidFill>
                <a:srgbClr val="373636"/>
              </a:solidFill>
              <a:cs typeface="Arial"/>
            </a:endParaRPr>
          </a:p>
        </p:txBody>
      </p:sp>
    </p:spTree>
    <p:extLst>
      <p:ext uri="{BB962C8B-B14F-4D97-AF65-F5344CB8AC3E}">
        <p14:creationId xmlns:p14="http://schemas.microsoft.com/office/powerpoint/2010/main" val="316273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Doodsoorzaak</a:t>
            </a:r>
            <a:endParaRPr lang="en-US"/>
          </a:p>
        </p:txBody>
      </p:sp>
      <p:sp>
        <p:nvSpPr>
          <p:cNvPr id="4" name="TextBox 3">
            <a:extLst>
              <a:ext uri="{FF2B5EF4-FFF2-40B4-BE49-F238E27FC236}">
                <a16:creationId xmlns:a16="http://schemas.microsoft.com/office/drawing/2014/main" id="{75D4DC79-8E65-54D7-4415-0E208BA491DD}"/>
              </a:ext>
            </a:extLst>
          </p:cNvPr>
          <p:cNvSpPr txBox="1"/>
          <p:nvPr/>
        </p:nvSpPr>
        <p:spPr>
          <a:xfrm>
            <a:off x="1752077" y="973115"/>
            <a:ext cx="5780763"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ü"/>
            </a:pPr>
            <a:r>
              <a:rPr lang="en-US" err="1">
                <a:ea typeface="+mn-lt"/>
                <a:cs typeface="+mn-lt"/>
              </a:rPr>
              <a:t>Aanvulling</a:t>
            </a:r>
            <a:r>
              <a:rPr lang="en-US">
                <a:ea typeface="+mn-lt"/>
                <a:cs typeface="+mn-lt"/>
              </a:rPr>
              <a:t> </a:t>
            </a:r>
            <a:r>
              <a:rPr lang="en-US" err="1">
                <a:ea typeface="+mn-lt"/>
                <a:cs typeface="+mn-lt"/>
              </a:rPr>
              <a:t>primaire</a:t>
            </a:r>
            <a:r>
              <a:rPr lang="en-US">
                <a:ea typeface="+mn-lt"/>
                <a:cs typeface="+mn-lt"/>
              </a:rPr>
              <a:t> </a:t>
            </a:r>
            <a:r>
              <a:rPr lang="en-US" err="1">
                <a:ea typeface="+mn-lt"/>
                <a:cs typeface="+mn-lt"/>
              </a:rPr>
              <a:t>en</a:t>
            </a:r>
            <a:r>
              <a:rPr lang="en-US">
                <a:ea typeface="+mn-lt"/>
                <a:cs typeface="+mn-lt"/>
              </a:rPr>
              <a:t> </a:t>
            </a:r>
            <a:r>
              <a:rPr lang="en-US" err="1">
                <a:ea typeface="+mn-lt"/>
                <a:cs typeface="+mn-lt"/>
              </a:rPr>
              <a:t>secundaire</a:t>
            </a:r>
            <a:r>
              <a:rPr lang="en-US">
                <a:ea typeface="+mn-lt"/>
                <a:cs typeface="+mn-lt"/>
              </a:rPr>
              <a:t> </a:t>
            </a:r>
            <a:r>
              <a:rPr lang="en-US" err="1">
                <a:ea typeface="+mn-lt"/>
                <a:cs typeface="+mn-lt"/>
              </a:rPr>
              <a:t>doodsoorzaken</a:t>
            </a:r>
            <a:r>
              <a:rPr lang="en-US">
                <a:solidFill>
                  <a:srgbClr val="373636"/>
                </a:solidFill>
                <a:ea typeface="+mn-lt"/>
                <a:cs typeface="+mn-lt"/>
              </a:rPr>
              <a:t> </a:t>
            </a:r>
            <a:endParaRPr lang="en-US"/>
          </a:p>
        </p:txBody>
      </p:sp>
      <p:pic>
        <p:nvPicPr>
          <p:cNvPr id="6" name="Picture 5" descr="A screenshot of a computer&#10;&#10;Description automatically generated">
            <a:extLst>
              <a:ext uri="{FF2B5EF4-FFF2-40B4-BE49-F238E27FC236}">
                <a16:creationId xmlns:a16="http://schemas.microsoft.com/office/drawing/2014/main" id="{E2A24CF7-6014-47A0-202F-C43AC4CDCE20}"/>
              </a:ext>
            </a:extLst>
          </p:cNvPr>
          <p:cNvPicPr>
            <a:picLocks noChangeAspect="1"/>
          </p:cNvPicPr>
          <p:nvPr/>
        </p:nvPicPr>
        <p:blipFill>
          <a:blip r:embed="rId2"/>
          <a:stretch>
            <a:fillRect/>
          </a:stretch>
        </p:blipFill>
        <p:spPr>
          <a:xfrm>
            <a:off x="4914183" y="2182138"/>
            <a:ext cx="2619375" cy="15621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113AC76-9EFE-F5CC-18DC-7AAD8C1A1289}"/>
              </a:ext>
            </a:extLst>
          </p:cNvPr>
          <p:cNvPicPr>
            <a:picLocks noChangeAspect="1"/>
          </p:cNvPicPr>
          <p:nvPr/>
        </p:nvPicPr>
        <p:blipFill>
          <a:blip r:embed="rId3"/>
          <a:stretch>
            <a:fillRect/>
          </a:stretch>
        </p:blipFill>
        <p:spPr>
          <a:xfrm>
            <a:off x="1724547" y="1959998"/>
            <a:ext cx="2876550" cy="1990725"/>
          </a:xfrm>
          <a:prstGeom prst="rect">
            <a:avLst/>
          </a:prstGeom>
        </p:spPr>
      </p:pic>
    </p:spTree>
    <p:extLst>
      <p:ext uri="{BB962C8B-B14F-4D97-AF65-F5344CB8AC3E}">
        <p14:creationId xmlns:p14="http://schemas.microsoft.com/office/powerpoint/2010/main" val="869806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Zwangerschapsduur</a:t>
            </a:r>
            <a:endParaRPr lang="en-US"/>
          </a:p>
        </p:txBody>
      </p:sp>
      <p:sp>
        <p:nvSpPr>
          <p:cNvPr id="4" name="TextBox 3">
            <a:extLst>
              <a:ext uri="{FF2B5EF4-FFF2-40B4-BE49-F238E27FC236}">
                <a16:creationId xmlns:a16="http://schemas.microsoft.com/office/drawing/2014/main" id="{75D4DC79-8E65-54D7-4415-0E208BA491DD}"/>
              </a:ext>
            </a:extLst>
          </p:cNvPr>
          <p:cNvSpPr txBox="1"/>
          <p:nvPr/>
        </p:nvSpPr>
        <p:spPr>
          <a:xfrm>
            <a:off x="1094461" y="777396"/>
            <a:ext cx="6853304" cy="58477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ü"/>
            </a:pPr>
            <a:r>
              <a:rPr lang="en-US" err="1"/>
              <a:t>Opsplitsing</a:t>
            </a:r>
            <a:r>
              <a:rPr lang="en-US"/>
              <a:t> </a:t>
            </a:r>
            <a:r>
              <a:rPr lang="en-US" err="1"/>
              <a:t>specialisaties</a:t>
            </a:r>
            <a:r>
              <a:rPr lang="en-US"/>
              <a:t> </a:t>
            </a:r>
            <a:r>
              <a:rPr lang="en-US" err="1"/>
              <a:t>onder</a:t>
            </a:r>
            <a:r>
              <a:rPr lang="en-US"/>
              <a:t> "</a:t>
            </a:r>
            <a:r>
              <a:rPr lang="en-US" err="1"/>
              <a:t>Medische</a:t>
            </a:r>
            <a:r>
              <a:rPr lang="en-US"/>
              <a:t> </a:t>
            </a:r>
            <a:r>
              <a:rPr lang="en-US" err="1"/>
              <a:t>Toestand</a:t>
            </a:r>
            <a:r>
              <a:rPr lang="en-US"/>
              <a:t>"</a:t>
            </a:r>
            <a:r>
              <a:rPr lang="en-US">
                <a:solidFill>
                  <a:srgbClr val="373636"/>
                </a:solidFill>
              </a:rPr>
              <a:t>​</a:t>
            </a:r>
          </a:p>
          <a:p>
            <a:pPr marL="285750" indent="-285750">
              <a:buFont typeface="Wingdings,Sans-Serif"/>
              <a:buChar char="ü"/>
            </a:pPr>
            <a:r>
              <a:rPr lang="en-US" err="1"/>
              <a:t>Toevoeging</a:t>
            </a:r>
            <a:r>
              <a:rPr lang="en-US"/>
              <a:t> usage note </a:t>
            </a:r>
            <a:r>
              <a:rPr lang="en-US" err="1"/>
              <a:t>voor</a:t>
            </a:r>
            <a:r>
              <a:rPr lang="en-US"/>
              <a:t> de </a:t>
            </a:r>
            <a:r>
              <a:rPr lang="en-US" err="1"/>
              <a:t>duur</a:t>
            </a:r>
            <a:r>
              <a:rPr lang="en-US"/>
              <a:t> van</a:t>
            </a:r>
            <a:r>
              <a:rPr lang="en-US" sz="1800">
                <a:solidFill>
                  <a:srgbClr val="000000"/>
                </a:solidFill>
              </a:rPr>
              <a:t> </a:t>
            </a:r>
            <a:r>
              <a:rPr lang="en-US"/>
              <a:t>de </a:t>
            </a:r>
            <a:r>
              <a:rPr lang="en-US" err="1"/>
              <a:t>zwangerschap</a:t>
            </a:r>
            <a:r>
              <a:rPr lang="en-US"/>
              <a:t> (</a:t>
            </a:r>
            <a:r>
              <a:rPr lang="en-US" err="1"/>
              <a:t>weken</a:t>
            </a:r>
            <a:r>
              <a:rPr lang="en-US"/>
              <a:t> vs. </a:t>
            </a:r>
            <a:r>
              <a:rPr lang="en-US" err="1"/>
              <a:t>dagen</a:t>
            </a:r>
            <a:r>
              <a:rPr lang="en-US"/>
              <a:t>)</a:t>
            </a:r>
          </a:p>
        </p:txBody>
      </p:sp>
      <p:pic>
        <p:nvPicPr>
          <p:cNvPr id="7" name="Picture 6" descr="A screenshot of a computer&#10;&#10;Description automatically generated">
            <a:extLst>
              <a:ext uri="{FF2B5EF4-FFF2-40B4-BE49-F238E27FC236}">
                <a16:creationId xmlns:a16="http://schemas.microsoft.com/office/drawing/2014/main" id="{E547E3DA-99EF-5AC8-E3C3-42F1D2F127DA}"/>
              </a:ext>
            </a:extLst>
          </p:cNvPr>
          <p:cNvPicPr>
            <a:picLocks noChangeAspect="1"/>
          </p:cNvPicPr>
          <p:nvPr/>
        </p:nvPicPr>
        <p:blipFill>
          <a:blip r:embed="rId2"/>
          <a:stretch>
            <a:fillRect/>
          </a:stretch>
        </p:blipFill>
        <p:spPr>
          <a:xfrm>
            <a:off x="1098092" y="1432665"/>
            <a:ext cx="4160778" cy="349945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CD9FAF7-53F1-6866-7DFD-770265B60ADA}"/>
              </a:ext>
            </a:extLst>
          </p:cNvPr>
          <p:cNvPicPr>
            <a:picLocks noChangeAspect="1"/>
          </p:cNvPicPr>
          <p:nvPr/>
        </p:nvPicPr>
        <p:blipFill rotWithShape="1">
          <a:blip r:embed="rId3"/>
          <a:srcRect t="-183" r="-426" b="51750"/>
          <a:stretch/>
        </p:blipFill>
        <p:spPr>
          <a:xfrm>
            <a:off x="5350236" y="1407589"/>
            <a:ext cx="2616269" cy="3524543"/>
          </a:xfrm>
          <a:prstGeom prst="rect">
            <a:avLst/>
          </a:prstGeom>
        </p:spPr>
      </p:pic>
    </p:spTree>
    <p:extLst>
      <p:ext uri="{BB962C8B-B14F-4D97-AF65-F5344CB8AC3E}">
        <p14:creationId xmlns:p14="http://schemas.microsoft.com/office/powerpoint/2010/main" val="130902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Wilsbeschikking en uitvaart</a:t>
            </a:r>
            <a:endParaRPr lang="en-US"/>
          </a:p>
        </p:txBody>
      </p:sp>
      <p:sp>
        <p:nvSpPr>
          <p:cNvPr id="4" name="TextBox 3">
            <a:extLst>
              <a:ext uri="{FF2B5EF4-FFF2-40B4-BE49-F238E27FC236}">
                <a16:creationId xmlns:a16="http://schemas.microsoft.com/office/drawing/2014/main" id="{75D4DC79-8E65-54D7-4415-0E208BA491DD}"/>
              </a:ext>
            </a:extLst>
          </p:cNvPr>
          <p:cNvSpPr txBox="1"/>
          <p:nvPr/>
        </p:nvSpPr>
        <p:spPr>
          <a:xfrm>
            <a:off x="1955626" y="808710"/>
            <a:ext cx="5240578" cy="52322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ü"/>
            </a:pPr>
            <a:r>
              <a:rPr lang="en-US" err="1"/>
              <a:t>Uitwerking</a:t>
            </a:r>
            <a:r>
              <a:rPr lang="en-US"/>
              <a:t> </a:t>
            </a:r>
            <a:r>
              <a:rPr lang="en-US" err="1"/>
              <a:t>klasse</a:t>
            </a:r>
            <a:r>
              <a:rPr lang="en-US"/>
              <a:t> "</a:t>
            </a:r>
            <a:r>
              <a:rPr lang="en-US" err="1"/>
              <a:t>Wilsbeschikking</a:t>
            </a:r>
            <a:r>
              <a:rPr lang="en-US"/>
              <a:t>"</a:t>
            </a:r>
          </a:p>
          <a:p>
            <a:pPr marL="285750" indent="-285750">
              <a:buFont typeface="Wingdings,Sans-Serif"/>
              <a:buChar char="ü"/>
            </a:pPr>
            <a:r>
              <a:rPr lang="en-US" err="1"/>
              <a:t>Abstrahering</a:t>
            </a:r>
            <a:r>
              <a:rPr lang="en-US"/>
              <a:t> </a:t>
            </a:r>
            <a:r>
              <a:rPr lang="en-US" err="1"/>
              <a:t>klasse</a:t>
            </a:r>
            <a:r>
              <a:rPr lang="en-US"/>
              <a:t> "</a:t>
            </a:r>
            <a:r>
              <a:rPr lang="en-US" err="1"/>
              <a:t>Uitvaart</a:t>
            </a:r>
            <a:r>
              <a:rPr lang="en-US"/>
              <a:t>"</a:t>
            </a:r>
          </a:p>
        </p:txBody>
      </p:sp>
      <p:pic>
        <p:nvPicPr>
          <p:cNvPr id="7" name="Picture 6" descr="A screenshot of a computer&#10;&#10;Description automatically generated">
            <a:extLst>
              <a:ext uri="{FF2B5EF4-FFF2-40B4-BE49-F238E27FC236}">
                <a16:creationId xmlns:a16="http://schemas.microsoft.com/office/drawing/2014/main" id="{C4DE809C-96AB-9146-6090-227AC93DBC96}"/>
              </a:ext>
            </a:extLst>
          </p:cNvPr>
          <p:cNvPicPr>
            <a:picLocks noChangeAspect="1"/>
          </p:cNvPicPr>
          <p:nvPr/>
        </p:nvPicPr>
        <p:blipFill>
          <a:blip r:embed="rId2"/>
          <a:stretch>
            <a:fillRect/>
          </a:stretch>
        </p:blipFill>
        <p:spPr>
          <a:xfrm>
            <a:off x="172234" y="1699943"/>
            <a:ext cx="8854335" cy="2487345"/>
          </a:xfrm>
          <a:prstGeom prst="rect">
            <a:avLst/>
          </a:prstGeom>
        </p:spPr>
      </p:pic>
    </p:spTree>
    <p:extLst>
      <p:ext uri="{BB962C8B-B14F-4D97-AF65-F5344CB8AC3E}">
        <p14:creationId xmlns:p14="http://schemas.microsoft.com/office/powerpoint/2010/main" val="363604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Foetus &amp; embryo</a:t>
            </a:r>
            <a:endParaRPr lang="en-US"/>
          </a:p>
        </p:txBody>
      </p:sp>
      <p:sp>
        <p:nvSpPr>
          <p:cNvPr id="4" name="TextBox 3">
            <a:extLst>
              <a:ext uri="{FF2B5EF4-FFF2-40B4-BE49-F238E27FC236}">
                <a16:creationId xmlns:a16="http://schemas.microsoft.com/office/drawing/2014/main" id="{75D4DC79-8E65-54D7-4415-0E208BA491DD}"/>
              </a:ext>
            </a:extLst>
          </p:cNvPr>
          <p:cNvSpPr txBox="1"/>
          <p:nvPr/>
        </p:nvSpPr>
        <p:spPr>
          <a:xfrm>
            <a:off x="1955626" y="808710"/>
            <a:ext cx="5240578"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ü"/>
            </a:pPr>
            <a:r>
              <a:rPr lang="en-US"/>
              <a:t>Moet </a:t>
            </a:r>
            <a:r>
              <a:rPr lang="en-US" err="1"/>
              <a:t>hier</a:t>
            </a:r>
            <a:r>
              <a:rPr lang="en-US"/>
              <a:t> </a:t>
            </a:r>
            <a:r>
              <a:rPr lang="en-US" err="1"/>
              <a:t>nog</a:t>
            </a:r>
            <a:r>
              <a:rPr lang="en-US"/>
              <a:t> Embryo </a:t>
            </a:r>
            <a:r>
              <a:rPr lang="en-US" err="1"/>
              <a:t>komen</a:t>
            </a:r>
            <a:r>
              <a:rPr lang="en-US"/>
              <a:t> </a:t>
            </a:r>
            <a:r>
              <a:rPr lang="en-US" err="1"/>
              <a:t>als</a:t>
            </a:r>
            <a:r>
              <a:rPr lang="en-US"/>
              <a:t> </a:t>
            </a:r>
            <a:r>
              <a:rPr lang="en-US" err="1"/>
              <a:t>tussenfase</a:t>
            </a:r>
            <a:r>
              <a:rPr lang="en-US"/>
              <a:t>?</a:t>
            </a:r>
          </a:p>
        </p:txBody>
      </p:sp>
      <p:pic>
        <p:nvPicPr>
          <p:cNvPr id="3" name="Picture 2">
            <a:extLst>
              <a:ext uri="{FF2B5EF4-FFF2-40B4-BE49-F238E27FC236}">
                <a16:creationId xmlns:a16="http://schemas.microsoft.com/office/drawing/2014/main" id="{5C6780D2-E15C-6CFC-0DF3-C8C09EC05568}"/>
              </a:ext>
            </a:extLst>
          </p:cNvPr>
          <p:cNvPicPr>
            <a:picLocks noChangeAspect="1"/>
          </p:cNvPicPr>
          <p:nvPr/>
        </p:nvPicPr>
        <p:blipFill>
          <a:blip r:embed="rId2"/>
          <a:stretch>
            <a:fillRect/>
          </a:stretch>
        </p:blipFill>
        <p:spPr>
          <a:xfrm>
            <a:off x="2227381" y="1235227"/>
            <a:ext cx="4689238" cy="3707199"/>
          </a:xfrm>
          <a:prstGeom prst="rect">
            <a:avLst/>
          </a:prstGeom>
        </p:spPr>
      </p:pic>
    </p:spTree>
    <p:extLst>
      <p:ext uri="{BB962C8B-B14F-4D97-AF65-F5344CB8AC3E}">
        <p14:creationId xmlns:p14="http://schemas.microsoft.com/office/powerpoint/2010/main" val="141712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a:t>Voorbeeld diagrammen</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10639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nl-BE" sz="1600" b="0" i="0" u="none" strike="noStrike" cap="none">
                <a:solidFill>
                  <a:srgbClr val="000000"/>
                </a:solidFill>
                <a:latin typeface="Arial"/>
                <a:ea typeface="Arial"/>
                <a:cs typeface="Arial"/>
                <a:sym typeface="Arial"/>
              </a:rPr>
              <a:t>Use cases illustreren</a:t>
            </a:r>
            <a:r>
              <a:rPr lang="nl-BE" sz="1600"/>
              <a:t> </a:t>
            </a:r>
            <a:r>
              <a:rPr lang="nl-BE" sz="1600" b="0" i="0" u="none" strike="noStrike" cap="none">
                <a:solidFill>
                  <a:srgbClr val="000000"/>
                </a:solidFill>
                <a:latin typeface="Arial"/>
                <a:ea typeface="Arial"/>
                <a:cs typeface="Arial"/>
                <a:sym typeface="Arial"/>
              </a:rPr>
              <a:t>om stap voor stap het </a:t>
            </a:r>
            <a:r>
              <a:rPr lang="nl-BE" sz="1600" b="1" i="0" u="none" strike="noStrike" cap="none">
                <a:solidFill>
                  <a:srgbClr val="000000"/>
                </a:solidFill>
                <a:latin typeface="Arial"/>
                <a:ea typeface="Arial"/>
                <a:cs typeface="Arial"/>
                <a:sym typeface="Arial"/>
              </a:rPr>
              <a:t>model</a:t>
            </a:r>
            <a:r>
              <a:rPr lang="nl-BE" sz="1600"/>
              <a:t> verder uit te werken en te valideren</a:t>
            </a:r>
            <a:r>
              <a:rPr lang="nl-BE" sz="1600" b="0" i="0" u="none" strike="noStrike" cap="none">
                <a:solidFill>
                  <a:srgbClr val="000000"/>
                </a:solidFill>
                <a:latin typeface="Arial"/>
                <a:ea typeface="Arial"/>
                <a:cs typeface="Arial"/>
                <a:sym typeface="Arial"/>
              </a:rPr>
              <a:t>.</a:t>
            </a:r>
            <a:endParaRPr sz="1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2897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1996CE0A-6778-5C57-1418-6D0AE9522932}"/>
            </a:ext>
          </a:extLst>
        </p:cNvPr>
        <p:cNvGrpSpPr/>
        <p:nvPr/>
      </p:nvGrpSpPr>
      <p:grpSpPr>
        <a:xfrm>
          <a:off x="0" y="0"/>
          <a:ext cx="0" cy="0"/>
          <a:chOff x="0" y="0"/>
          <a:chExt cx="0" cy="0"/>
        </a:xfrm>
      </p:grpSpPr>
      <p:sp>
        <p:nvSpPr>
          <p:cNvPr id="796" name="Google Shape;796;p126">
            <a:extLst>
              <a:ext uri="{FF2B5EF4-FFF2-40B4-BE49-F238E27FC236}">
                <a16:creationId xmlns:a16="http://schemas.microsoft.com/office/drawing/2014/main" id="{86C2C8CE-24DE-1F6C-E1EE-BFBF5B50025C}"/>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 sz="3000" b="1" err="1"/>
              <a:t>Voorbeelden</a:t>
            </a:r>
            <a:r>
              <a:rPr lang="en" sz="3000" b="1"/>
              <a:t> </a:t>
            </a:r>
            <a:r>
              <a:rPr lang="en" sz="3000" b="1" err="1"/>
              <a:t>Thematische</a:t>
            </a:r>
            <a:r>
              <a:rPr lang="en" sz="3000" b="1"/>
              <a:t> </a:t>
            </a:r>
            <a:r>
              <a:rPr lang="en" sz="3000" b="1" err="1"/>
              <a:t>Werkgroep</a:t>
            </a:r>
            <a:r>
              <a:rPr lang="en" sz="3000" b="1"/>
              <a:t> 3</a:t>
            </a:r>
            <a:endParaRPr lang="en" sz="3000" b="1" i="0" u="none" strike="noStrike" cap="none">
              <a:solidFill>
                <a:srgbClr val="000000"/>
              </a:solidFill>
              <a:latin typeface="Arial"/>
              <a:ea typeface="Arial"/>
              <a:cs typeface="Arial"/>
            </a:endParaRPr>
          </a:p>
        </p:txBody>
      </p:sp>
      <p:sp>
        <p:nvSpPr>
          <p:cNvPr id="797" name="Google Shape;797;p126">
            <a:extLst>
              <a:ext uri="{FF2B5EF4-FFF2-40B4-BE49-F238E27FC236}">
                <a16:creationId xmlns:a16="http://schemas.microsoft.com/office/drawing/2014/main" id="{E23091B9-2AA0-9CDF-F918-59DA2BA38AF9}"/>
              </a:ext>
            </a:extLst>
          </p:cNvPr>
          <p:cNvSpPr txBox="1"/>
          <p:nvPr/>
        </p:nvSpPr>
        <p:spPr>
          <a:xfrm>
            <a:off x="704850" y="1208325"/>
            <a:ext cx="7764444" cy="1908184"/>
          </a:xfrm>
          <a:prstGeom prst="rect">
            <a:avLst/>
          </a:prstGeom>
          <a:noFill/>
          <a:ln>
            <a:noFill/>
          </a:ln>
        </p:spPr>
        <p:txBody>
          <a:bodyPr spcFirstLastPara="1" wrap="square" lIns="91425" tIns="91425" rIns="91425" bIns="91425" anchor="t" anchorCtr="0">
            <a:spAutoFit/>
          </a:bodyPr>
          <a:lstStyle/>
          <a:p>
            <a:pPr algn="just"/>
            <a:r>
              <a:rPr lang="nl-BE" b="1"/>
              <a:t>Storyline 1: Overlijden persoon</a:t>
            </a:r>
          </a:p>
          <a:p>
            <a:pPr marL="285750" indent="-285750" algn="just">
              <a:buFont typeface="Arial" panose="020B0604020202020204" pitchFamily="34" charset="0"/>
              <a:buChar char="•"/>
            </a:pPr>
            <a:r>
              <a:rPr lang="nl-BE"/>
              <a:t>Levenloos aangetroffen persoon zonder gekend RRN;</a:t>
            </a:r>
            <a:endParaRPr lang="en-US"/>
          </a:p>
          <a:p>
            <a:pPr marL="285750" indent="-285750" algn="just">
              <a:buFont typeface="Arial" panose="020B0604020202020204" pitchFamily="34" charset="0"/>
              <a:buChar char="•"/>
            </a:pPr>
            <a:r>
              <a:rPr lang="nl-BE">
                <a:ea typeface="Calibri"/>
              </a:rPr>
              <a:t>Controlearts voor pacemaker;</a:t>
            </a:r>
          </a:p>
          <a:p>
            <a:pPr marL="285750" indent="-285750" algn="just">
              <a:buFont typeface="Arial" panose="020B0604020202020204" pitchFamily="34" charset="0"/>
              <a:buChar char="•"/>
            </a:pPr>
            <a:endParaRPr lang="nl-BE" b="1">
              <a:ea typeface="Calibri"/>
            </a:endParaRPr>
          </a:p>
          <a:p>
            <a:pPr algn="just"/>
            <a:r>
              <a:rPr lang="nl-BE" b="1">
                <a:ea typeface="Calibri"/>
              </a:rPr>
              <a:t>Storyline 2: Doodgeboorte en foetaal overlijden</a:t>
            </a:r>
            <a:endParaRPr lang="nl-BE">
              <a:ea typeface="Calibri"/>
            </a:endParaRPr>
          </a:p>
          <a:p>
            <a:pPr marL="285750" indent="-285750" algn="just">
              <a:buChar char="•"/>
            </a:pPr>
            <a:r>
              <a:rPr lang="nl-BE">
                <a:ea typeface="Calibri"/>
              </a:rPr>
              <a:t>Zwangerschap in dagen;</a:t>
            </a:r>
          </a:p>
          <a:p>
            <a:pPr marL="285750" indent="-285750" algn="just">
              <a:buChar char="•"/>
            </a:pPr>
            <a:r>
              <a:rPr lang="nl-BE">
                <a:ea typeface="Calibri"/>
              </a:rPr>
              <a:t>Observatie bij moeder in plaats van foetus.</a:t>
            </a:r>
          </a:p>
          <a:p>
            <a:pPr algn="just"/>
            <a:endParaRPr lang="en"/>
          </a:p>
        </p:txBody>
      </p:sp>
    </p:spTree>
    <p:extLst>
      <p:ext uri="{BB962C8B-B14F-4D97-AF65-F5344CB8AC3E}">
        <p14:creationId xmlns:p14="http://schemas.microsoft.com/office/powerpoint/2010/main" val="365190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outside a building&#10;&#10;Description automatically generated">
            <a:extLst>
              <a:ext uri="{FF2B5EF4-FFF2-40B4-BE49-F238E27FC236}">
                <a16:creationId xmlns:a16="http://schemas.microsoft.com/office/drawing/2014/main" id="{FDB65D29-9645-234E-4A4E-FDB87DC2095F}"/>
              </a:ext>
            </a:extLst>
          </p:cNvPr>
          <p:cNvPicPr>
            <a:picLocks noChangeAspect="1"/>
          </p:cNvPicPr>
          <p:nvPr/>
        </p:nvPicPr>
        <p:blipFill>
          <a:blip r:embed="rId3"/>
          <a:stretch>
            <a:fillRect/>
          </a:stretch>
        </p:blipFill>
        <p:spPr>
          <a:xfrm>
            <a:off x="5031933" y="1362704"/>
            <a:ext cx="4122311" cy="3759005"/>
          </a:xfrm>
          <a:prstGeom prst="rect">
            <a:avLst/>
          </a:prstGeom>
        </p:spPr>
      </p:pic>
      <p:sp>
        <p:nvSpPr>
          <p:cNvPr id="4" name="Flowchart: Document 3">
            <a:extLst>
              <a:ext uri="{FF2B5EF4-FFF2-40B4-BE49-F238E27FC236}">
                <a16:creationId xmlns:a16="http://schemas.microsoft.com/office/drawing/2014/main" id="{B3ED8EF5-9745-B34A-7A89-4549A5FE381A}"/>
              </a:ext>
            </a:extLst>
          </p:cNvPr>
          <p:cNvSpPr/>
          <p:nvPr/>
        </p:nvSpPr>
        <p:spPr>
          <a:xfrm>
            <a:off x="-2541" y="-1071009"/>
            <a:ext cx="9305742" cy="2361481"/>
          </a:xfrm>
          <a:prstGeom prst="flowChartDocumen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A82ACD-4628-38D6-B4A5-7F6197575E78}"/>
              </a:ext>
            </a:extLst>
          </p:cNvPr>
          <p:cNvSpPr txBox="1"/>
          <p:nvPr/>
        </p:nvSpPr>
        <p:spPr>
          <a:xfrm>
            <a:off x="450731" y="1405027"/>
            <a:ext cx="432830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eorgia"/>
              </a:rPr>
              <a:t>De </a:t>
            </a:r>
            <a:r>
              <a:rPr lang="en-US" sz="1600" err="1">
                <a:latin typeface="Georgia"/>
              </a:rPr>
              <a:t>politie</a:t>
            </a:r>
            <a:r>
              <a:rPr lang="en-US" sz="1600">
                <a:latin typeface="Georgia"/>
              </a:rPr>
              <a:t> is </a:t>
            </a:r>
            <a:r>
              <a:rPr lang="en-US" sz="1600" err="1">
                <a:latin typeface="Georgia"/>
              </a:rPr>
              <a:t>een</a:t>
            </a:r>
            <a:r>
              <a:rPr lang="en-US" sz="1600">
                <a:latin typeface="Georgia"/>
              </a:rPr>
              <a:t> </a:t>
            </a:r>
            <a:r>
              <a:rPr lang="en-US" sz="1600" err="1">
                <a:latin typeface="Georgia"/>
              </a:rPr>
              <a:t>onderzoek</a:t>
            </a:r>
            <a:r>
              <a:rPr lang="en-US" sz="1600">
                <a:latin typeface="Georgia"/>
              </a:rPr>
              <a:t> </a:t>
            </a:r>
            <a:r>
              <a:rPr lang="en-US" sz="1600" err="1">
                <a:latin typeface="Georgia"/>
              </a:rPr>
              <a:t>gestart</a:t>
            </a:r>
            <a:r>
              <a:rPr lang="en-US" sz="1600">
                <a:latin typeface="Georgia"/>
              </a:rPr>
              <a:t> </a:t>
            </a:r>
            <a:r>
              <a:rPr lang="en-US" sz="1600" err="1">
                <a:latin typeface="Georgia"/>
              </a:rPr>
              <a:t>naar</a:t>
            </a:r>
            <a:r>
              <a:rPr lang="en-US" sz="1600">
                <a:latin typeface="Georgia"/>
              </a:rPr>
              <a:t> het </a:t>
            </a:r>
            <a:r>
              <a:rPr lang="en-US" sz="1600" err="1">
                <a:latin typeface="Georgia"/>
              </a:rPr>
              <a:t>overlijden</a:t>
            </a:r>
            <a:r>
              <a:rPr lang="en-US" sz="1600">
                <a:latin typeface="Georgia"/>
              </a:rPr>
              <a:t> van de </a:t>
            </a:r>
            <a:r>
              <a:rPr lang="en-US" sz="1600" err="1">
                <a:latin typeface="Georgia"/>
              </a:rPr>
              <a:t>persoon</a:t>
            </a:r>
            <a:r>
              <a:rPr lang="en-US" sz="1600">
                <a:latin typeface="Georgia"/>
              </a:rPr>
              <a:t>, maar </a:t>
            </a:r>
            <a:r>
              <a:rPr lang="en-US" sz="1600" err="1">
                <a:latin typeface="Georgia"/>
              </a:rPr>
              <a:t>veel</a:t>
            </a:r>
            <a:r>
              <a:rPr lang="en-US" sz="1600">
                <a:latin typeface="Georgia"/>
              </a:rPr>
              <a:t> </a:t>
            </a:r>
            <a:r>
              <a:rPr lang="en-US" sz="1600" err="1">
                <a:latin typeface="Georgia"/>
              </a:rPr>
              <a:t>informatie</a:t>
            </a:r>
            <a:r>
              <a:rPr lang="en-US" sz="1600">
                <a:latin typeface="Georgia"/>
              </a:rPr>
              <a:t> is er </a:t>
            </a:r>
            <a:r>
              <a:rPr lang="en-US" sz="1600" err="1">
                <a:latin typeface="Georgia"/>
              </a:rPr>
              <a:t>nog</a:t>
            </a:r>
            <a:r>
              <a:rPr lang="en-US" sz="1600">
                <a:latin typeface="Georgia"/>
              </a:rPr>
              <a:t> </a:t>
            </a:r>
            <a:r>
              <a:rPr lang="en-US" sz="1600" err="1">
                <a:latin typeface="Georgia"/>
              </a:rPr>
              <a:t>niet</a:t>
            </a:r>
            <a:r>
              <a:rPr lang="en-US" sz="1600">
                <a:latin typeface="Georgia"/>
              </a:rPr>
              <a:t>. Het </a:t>
            </a:r>
            <a:r>
              <a:rPr lang="en-US" sz="1600" err="1">
                <a:latin typeface="Georgia"/>
              </a:rPr>
              <a:t>zou</a:t>
            </a:r>
            <a:r>
              <a:rPr lang="en-US" sz="1600">
                <a:latin typeface="Georgia"/>
              </a:rPr>
              <a:t> </a:t>
            </a:r>
            <a:r>
              <a:rPr lang="en-US" sz="1600" err="1">
                <a:latin typeface="Georgia"/>
              </a:rPr>
              <a:t>gaan</a:t>
            </a:r>
            <a:r>
              <a:rPr lang="en-US" sz="1600">
                <a:latin typeface="Georgia"/>
              </a:rPr>
              <a:t> om </a:t>
            </a:r>
            <a:r>
              <a:rPr lang="en-US" sz="1600" err="1">
                <a:latin typeface="Georgia"/>
              </a:rPr>
              <a:t>een</a:t>
            </a:r>
            <a:r>
              <a:rPr lang="en-US" sz="1600">
                <a:latin typeface="Georgia"/>
              </a:rPr>
              <a:t> </a:t>
            </a:r>
            <a:r>
              <a:rPr lang="en-US" sz="1600" err="1">
                <a:latin typeface="Georgia"/>
              </a:rPr>
              <a:t>persoon</a:t>
            </a:r>
            <a:r>
              <a:rPr lang="en-US" sz="1600">
                <a:latin typeface="Georgia"/>
              </a:rPr>
              <a:t> die op </a:t>
            </a:r>
            <a:r>
              <a:rPr lang="en-US" sz="1600" err="1">
                <a:latin typeface="Georgia"/>
              </a:rPr>
              <a:t>straat</a:t>
            </a:r>
            <a:r>
              <a:rPr lang="en-US" sz="1600">
                <a:latin typeface="Georgia"/>
              </a:rPr>
              <a:t> </a:t>
            </a:r>
            <a:r>
              <a:rPr lang="en-US" sz="1600" err="1">
                <a:latin typeface="Georgia"/>
              </a:rPr>
              <a:t>leefde</a:t>
            </a:r>
            <a:r>
              <a:rPr lang="en-US" sz="1600">
                <a:latin typeface="Georgia"/>
              </a:rPr>
              <a:t>, maar </a:t>
            </a:r>
            <a:r>
              <a:rPr lang="en-US" sz="1600" err="1">
                <a:latin typeface="Georgia"/>
              </a:rPr>
              <a:t>dat</a:t>
            </a:r>
            <a:r>
              <a:rPr lang="en-US" sz="1600">
                <a:latin typeface="Georgia"/>
              </a:rPr>
              <a:t> </a:t>
            </a:r>
            <a:r>
              <a:rPr lang="en-US" sz="1600" err="1">
                <a:latin typeface="Georgia"/>
              </a:rPr>
              <a:t>kan</a:t>
            </a:r>
            <a:r>
              <a:rPr lang="en-US" sz="1600">
                <a:latin typeface="Georgia"/>
              </a:rPr>
              <a:t> </a:t>
            </a:r>
            <a:r>
              <a:rPr lang="en-US" sz="1600" err="1">
                <a:latin typeface="Georgia"/>
              </a:rPr>
              <a:t>nog</a:t>
            </a:r>
            <a:r>
              <a:rPr lang="en-US" sz="1600">
                <a:latin typeface="Georgia"/>
              </a:rPr>
              <a:t> </a:t>
            </a:r>
            <a:r>
              <a:rPr lang="en-US" sz="1600" err="1">
                <a:latin typeface="Georgia"/>
              </a:rPr>
              <a:t>niet</a:t>
            </a:r>
            <a:r>
              <a:rPr lang="en-US" sz="1600">
                <a:latin typeface="Georgia"/>
              </a:rPr>
              <a:t> </a:t>
            </a:r>
            <a:r>
              <a:rPr lang="en-US" sz="1600" err="1">
                <a:latin typeface="Georgia"/>
              </a:rPr>
              <a:t>bevestigd</a:t>
            </a:r>
            <a:r>
              <a:rPr lang="en-US" sz="1600">
                <a:latin typeface="Georgia"/>
              </a:rPr>
              <a:t> </a:t>
            </a:r>
            <a:r>
              <a:rPr lang="en-US" sz="1600" err="1">
                <a:latin typeface="Georgia"/>
              </a:rPr>
              <a:t>worden</a:t>
            </a:r>
            <a:r>
              <a:rPr lang="en-US" sz="1600">
                <a:latin typeface="Georgia"/>
              </a:rPr>
              <a:t>.</a:t>
            </a:r>
          </a:p>
          <a:p>
            <a:endParaRPr lang="en-US" sz="1600">
              <a:latin typeface="Georgia"/>
            </a:endParaRPr>
          </a:p>
          <a:p>
            <a:r>
              <a:rPr lang="en-US" sz="1600" err="1">
                <a:latin typeface="Georgia"/>
              </a:rPr>
              <a:t>Voorbijgangers</a:t>
            </a:r>
            <a:r>
              <a:rPr lang="en-US" sz="1600">
                <a:latin typeface="Georgia"/>
              </a:rPr>
              <a:t> </a:t>
            </a:r>
            <a:r>
              <a:rPr lang="en-US" sz="1600" err="1">
                <a:latin typeface="Georgia"/>
              </a:rPr>
              <a:t>merkten</a:t>
            </a:r>
            <a:r>
              <a:rPr lang="en-US" sz="1600">
                <a:latin typeface="Georgia"/>
              </a:rPr>
              <a:t> het </a:t>
            </a:r>
            <a:r>
              <a:rPr lang="en-US" sz="1600" err="1">
                <a:latin typeface="Georgia"/>
              </a:rPr>
              <a:t>lichaam</a:t>
            </a:r>
            <a:r>
              <a:rPr lang="en-US" sz="1600">
                <a:latin typeface="Georgia"/>
              </a:rPr>
              <a:t> op </a:t>
            </a:r>
            <a:r>
              <a:rPr lang="en-US" sz="1600" err="1">
                <a:latin typeface="Georgia"/>
              </a:rPr>
              <a:t>en</a:t>
            </a:r>
            <a:r>
              <a:rPr lang="en-US" sz="1600">
                <a:latin typeface="Georgia"/>
              </a:rPr>
              <a:t> </a:t>
            </a:r>
            <a:r>
              <a:rPr lang="en-US" sz="1600" err="1">
                <a:latin typeface="Georgia"/>
              </a:rPr>
              <a:t>waarschuwden</a:t>
            </a:r>
            <a:r>
              <a:rPr lang="en-US" sz="1600">
                <a:latin typeface="Georgia"/>
              </a:rPr>
              <a:t> de </a:t>
            </a:r>
            <a:r>
              <a:rPr lang="en-US" sz="1600" err="1">
                <a:latin typeface="Georgia"/>
              </a:rPr>
              <a:t>politie</a:t>
            </a:r>
            <a:r>
              <a:rPr lang="en-US" sz="1600">
                <a:latin typeface="Georgia"/>
              </a:rPr>
              <a:t>.</a:t>
            </a:r>
          </a:p>
          <a:p>
            <a:r>
              <a:rPr lang="en-US" sz="1600">
                <a:latin typeface="Georgia"/>
              </a:rPr>
              <a:t>“De </a:t>
            </a:r>
            <a:r>
              <a:rPr lang="en-US" sz="1600" err="1">
                <a:latin typeface="Georgia"/>
              </a:rPr>
              <a:t>identiteit</a:t>
            </a:r>
            <a:r>
              <a:rPr lang="en-US" sz="1600">
                <a:latin typeface="Georgia"/>
              </a:rPr>
              <a:t> van de </a:t>
            </a:r>
            <a:r>
              <a:rPr lang="en-US" sz="1600" err="1">
                <a:latin typeface="Georgia"/>
              </a:rPr>
              <a:t>persoon</a:t>
            </a:r>
            <a:r>
              <a:rPr lang="en-US" sz="1600">
                <a:latin typeface="Georgia"/>
              </a:rPr>
              <a:t> is </a:t>
            </a:r>
            <a:r>
              <a:rPr lang="en-US" sz="1600" err="1">
                <a:latin typeface="Georgia"/>
              </a:rPr>
              <a:t>nog</a:t>
            </a:r>
            <a:r>
              <a:rPr lang="en-US" sz="1600">
                <a:latin typeface="Georgia"/>
              </a:rPr>
              <a:t> </a:t>
            </a:r>
            <a:r>
              <a:rPr lang="en-US" sz="1600" err="1">
                <a:latin typeface="Georgia"/>
              </a:rPr>
              <a:t>niet</a:t>
            </a:r>
            <a:r>
              <a:rPr lang="en-US" sz="1600">
                <a:latin typeface="Georgia"/>
              </a:rPr>
              <a:t> </a:t>
            </a:r>
            <a:r>
              <a:rPr lang="en-US" sz="1600" err="1">
                <a:latin typeface="Georgia"/>
              </a:rPr>
              <a:t>gekend</a:t>
            </a:r>
            <a:r>
              <a:rPr lang="en-US" sz="1600">
                <a:latin typeface="Georgia"/>
              </a:rPr>
              <a:t>”, </a:t>
            </a:r>
            <a:r>
              <a:rPr lang="en-US" sz="1600" err="1">
                <a:latin typeface="Georgia"/>
              </a:rPr>
              <a:t>zegt</a:t>
            </a:r>
            <a:r>
              <a:rPr lang="en-US" sz="1600">
                <a:latin typeface="Georgia"/>
              </a:rPr>
              <a:t> </a:t>
            </a:r>
            <a:r>
              <a:rPr lang="en-US" sz="1600" err="1">
                <a:latin typeface="Georgia"/>
              </a:rPr>
              <a:t>politiewoordvoerder</a:t>
            </a:r>
            <a:r>
              <a:rPr lang="en-US" sz="1600">
                <a:latin typeface="Georgia"/>
              </a:rPr>
              <a:t> Matto </a:t>
            </a:r>
            <a:r>
              <a:rPr lang="en-US" sz="1600" err="1">
                <a:latin typeface="Georgia"/>
              </a:rPr>
              <a:t>Langeraert</a:t>
            </a:r>
            <a:r>
              <a:rPr lang="en-US" sz="1600">
                <a:latin typeface="Georgia"/>
              </a:rPr>
              <a:t> </a:t>
            </a:r>
            <a:r>
              <a:rPr lang="en-US" sz="1600" err="1">
                <a:latin typeface="Georgia"/>
              </a:rPr>
              <a:t>vrijdagmiddag</a:t>
            </a:r>
            <a:r>
              <a:rPr lang="en-US" sz="1600">
                <a:latin typeface="Georgia"/>
              </a:rPr>
              <a:t>. De </a:t>
            </a:r>
            <a:r>
              <a:rPr lang="en-US" sz="1600" err="1">
                <a:latin typeface="Georgia"/>
              </a:rPr>
              <a:t>Chinastraat</a:t>
            </a:r>
            <a:r>
              <a:rPr lang="en-US" sz="1600">
                <a:latin typeface="Georgia"/>
              </a:rPr>
              <a:t> is </a:t>
            </a:r>
            <a:r>
              <a:rPr lang="en-US" sz="1600" err="1">
                <a:latin typeface="Georgia"/>
              </a:rPr>
              <a:t>afgezet</a:t>
            </a:r>
            <a:r>
              <a:rPr lang="en-US" sz="1600">
                <a:latin typeface="Georgia"/>
              </a:rPr>
              <a:t> door de </a:t>
            </a:r>
            <a:r>
              <a:rPr lang="en-US" sz="1600" err="1">
                <a:latin typeface="Georgia"/>
              </a:rPr>
              <a:t>politie</a:t>
            </a:r>
            <a:r>
              <a:rPr lang="en-US" sz="1600">
                <a:latin typeface="Georgia"/>
              </a:rPr>
              <a:t> </a:t>
            </a:r>
            <a:r>
              <a:rPr lang="en-US" sz="1600" err="1">
                <a:latin typeface="Georgia"/>
              </a:rPr>
              <a:t>en</a:t>
            </a:r>
            <a:r>
              <a:rPr lang="en-US" sz="1600">
                <a:latin typeface="Georgia"/>
              </a:rPr>
              <a:t> er is </a:t>
            </a:r>
            <a:r>
              <a:rPr lang="en-US" sz="1600" err="1">
                <a:latin typeface="Georgia"/>
              </a:rPr>
              <a:t>een</a:t>
            </a:r>
            <a:r>
              <a:rPr lang="en-US" sz="1600">
                <a:latin typeface="Georgia"/>
              </a:rPr>
              <a:t> ambulance </a:t>
            </a:r>
            <a:r>
              <a:rPr lang="en-US" sz="1600" err="1">
                <a:latin typeface="Georgia"/>
              </a:rPr>
              <a:t>ter</a:t>
            </a:r>
            <a:r>
              <a:rPr lang="en-US" sz="1600">
                <a:latin typeface="Georgia"/>
              </a:rPr>
              <a:t> </a:t>
            </a:r>
            <a:r>
              <a:rPr lang="en-US" sz="1600" err="1">
                <a:latin typeface="Georgia"/>
              </a:rPr>
              <a:t>plaatse</a:t>
            </a:r>
            <a:r>
              <a:rPr lang="en-US" sz="1600">
                <a:latin typeface="Georgia"/>
              </a:rPr>
              <a:t>.</a:t>
            </a:r>
          </a:p>
        </p:txBody>
      </p:sp>
      <p:pic>
        <p:nvPicPr>
          <p:cNvPr id="7" name="Picture 6" descr="Image result for nieuwsblad logo">
            <a:extLst>
              <a:ext uri="{FF2B5EF4-FFF2-40B4-BE49-F238E27FC236}">
                <a16:creationId xmlns:a16="http://schemas.microsoft.com/office/drawing/2014/main" id="{3DB99911-7BBB-D950-6835-435BDC65B847}"/>
              </a:ext>
            </a:extLst>
          </p:cNvPr>
          <p:cNvPicPr>
            <a:picLocks noChangeAspect="1"/>
          </p:cNvPicPr>
          <p:nvPr/>
        </p:nvPicPr>
        <p:blipFill>
          <a:blip r:embed="rId4"/>
          <a:stretch>
            <a:fillRect/>
          </a:stretch>
        </p:blipFill>
        <p:spPr>
          <a:xfrm>
            <a:off x="8515349" y="376674"/>
            <a:ext cx="638895" cy="684723"/>
          </a:xfrm>
          <a:prstGeom prst="rect">
            <a:avLst/>
          </a:prstGeom>
        </p:spPr>
      </p:pic>
      <p:sp>
        <p:nvSpPr>
          <p:cNvPr id="9" name="Google Shape;796;p126">
            <a:extLst>
              <a:ext uri="{FF2B5EF4-FFF2-40B4-BE49-F238E27FC236}">
                <a16:creationId xmlns:a16="http://schemas.microsoft.com/office/drawing/2014/main" id="{4CC60171-36F6-D52E-8C86-0FEBB286EADA}"/>
              </a:ext>
            </a:extLst>
          </p:cNvPr>
          <p:cNvSpPr txBox="1"/>
          <p:nvPr/>
        </p:nvSpPr>
        <p:spPr>
          <a:xfrm>
            <a:off x="628651" y="273845"/>
            <a:ext cx="7379898" cy="738300"/>
          </a:xfrm>
          <a:prstGeom prst="rect">
            <a:avLst/>
          </a:prstGeom>
          <a:noFill/>
          <a:ln>
            <a:noFill/>
          </a:ln>
        </p:spPr>
        <p:txBody>
          <a:bodyPr spcFirstLastPara="1" wrap="square" lIns="68550" tIns="34275" rIns="68550" bIns="34275" anchor="t" anchorCtr="0">
            <a:noAutofit/>
          </a:bodyPr>
          <a:lstStyle/>
          <a:p>
            <a:pPr marL="514350" indent="-514350">
              <a:buSzPts val="3200"/>
              <a:buAutoNum type="arabicParenR"/>
            </a:pPr>
            <a:r>
              <a:rPr lang="en" sz="3000" b="1" err="1"/>
              <a:t>Levenloos</a:t>
            </a:r>
            <a:r>
              <a:rPr lang="en" sz="3000" b="1"/>
              <a:t> </a:t>
            </a:r>
            <a:r>
              <a:rPr lang="en" sz="3000" b="1" err="1"/>
              <a:t>aangetroffen</a:t>
            </a:r>
            <a:r>
              <a:rPr lang="en" sz="3000" b="1"/>
              <a:t> </a:t>
            </a:r>
            <a:r>
              <a:rPr lang="en" sz="3000" b="1" err="1"/>
              <a:t>persoon</a:t>
            </a:r>
            <a:r>
              <a:rPr lang="en" sz="3000" b="1"/>
              <a:t> </a:t>
            </a:r>
            <a:endParaRPr lang="en-US"/>
          </a:p>
        </p:txBody>
      </p:sp>
    </p:spTree>
    <p:extLst>
      <p:ext uri="{BB962C8B-B14F-4D97-AF65-F5344CB8AC3E}">
        <p14:creationId xmlns:p14="http://schemas.microsoft.com/office/powerpoint/2010/main" val="210751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96;p126">
            <a:extLst>
              <a:ext uri="{FF2B5EF4-FFF2-40B4-BE49-F238E27FC236}">
                <a16:creationId xmlns:a16="http://schemas.microsoft.com/office/drawing/2014/main" id="{0F620B35-138E-1A9E-39FD-B41125290F65}"/>
              </a:ext>
            </a:extLst>
          </p:cNvPr>
          <p:cNvSpPr txBox="1"/>
          <p:nvPr/>
        </p:nvSpPr>
        <p:spPr>
          <a:xfrm>
            <a:off x="628651" y="273845"/>
            <a:ext cx="8932652" cy="738300"/>
          </a:xfrm>
          <a:prstGeom prst="rect">
            <a:avLst/>
          </a:prstGeom>
          <a:noFill/>
          <a:ln>
            <a:noFill/>
          </a:ln>
        </p:spPr>
        <p:txBody>
          <a:bodyPr spcFirstLastPara="1" wrap="square" lIns="68550" tIns="34275" rIns="68550" bIns="34275" anchor="t" anchorCtr="0">
            <a:noAutofit/>
          </a:bodyPr>
          <a:lstStyle/>
          <a:p>
            <a:pPr marL="514350" indent="-514350">
              <a:buSzPts val="3200"/>
              <a:buAutoNum type="arabicParenR"/>
            </a:pPr>
            <a:r>
              <a:rPr lang="en" sz="3000" b="1"/>
              <a:t>Levenloos aangetroffen persoon </a:t>
            </a:r>
            <a:endParaRPr lang="en-US"/>
          </a:p>
        </p:txBody>
      </p:sp>
      <p:pic>
        <p:nvPicPr>
          <p:cNvPr id="8" name="Picture 7">
            <a:extLst>
              <a:ext uri="{FF2B5EF4-FFF2-40B4-BE49-F238E27FC236}">
                <a16:creationId xmlns:a16="http://schemas.microsoft.com/office/drawing/2014/main" id="{231B88AC-9E44-BAC5-A8C3-782F25F0799F}"/>
              </a:ext>
            </a:extLst>
          </p:cNvPr>
          <p:cNvPicPr>
            <a:picLocks noChangeAspect="1"/>
          </p:cNvPicPr>
          <p:nvPr/>
        </p:nvPicPr>
        <p:blipFill>
          <a:blip r:embed="rId2"/>
          <a:stretch>
            <a:fillRect/>
          </a:stretch>
        </p:blipFill>
        <p:spPr>
          <a:xfrm>
            <a:off x="1833586" y="809568"/>
            <a:ext cx="5823491" cy="4185521"/>
          </a:xfrm>
          <a:prstGeom prst="rect">
            <a:avLst/>
          </a:prstGeom>
        </p:spPr>
      </p:pic>
    </p:spTree>
    <p:extLst>
      <p:ext uri="{BB962C8B-B14F-4D97-AF65-F5344CB8AC3E}">
        <p14:creationId xmlns:p14="http://schemas.microsoft.com/office/powerpoint/2010/main" val="1437464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B3ED8EF5-9745-B34A-7A89-4549A5FE381A}"/>
              </a:ext>
            </a:extLst>
          </p:cNvPr>
          <p:cNvSpPr/>
          <p:nvPr/>
        </p:nvSpPr>
        <p:spPr>
          <a:xfrm>
            <a:off x="-2541" y="-1071009"/>
            <a:ext cx="9305742" cy="2361481"/>
          </a:xfrm>
          <a:prstGeom prst="flowChartDocumen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796;p126">
            <a:extLst>
              <a:ext uri="{FF2B5EF4-FFF2-40B4-BE49-F238E27FC236}">
                <a16:creationId xmlns:a16="http://schemas.microsoft.com/office/drawing/2014/main" id="{4CC60171-36F6-D52E-8C86-0FEBB286EADA}"/>
              </a:ext>
            </a:extLst>
          </p:cNvPr>
          <p:cNvSpPr txBox="1"/>
          <p:nvPr/>
        </p:nvSpPr>
        <p:spPr>
          <a:xfrm>
            <a:off x="628651" y="273845"/>
            <a:ext cx="7379898" cy="738300"/>
          </a:xfrm>
          <a:prstGeom prst="rect">
            <a:avLst/>
          </a:prstGeom>
          <a:noFill/>
          <a:ln>
            <a:noFill/>
          </a:ln>
        </p:spPr>
        <p:txBody>
          <a:bodyPr spcFirstLastPara="1" wrap="square" lIns="68550" tIns="34275" rIns="68550" bIns="34275" anchor="t" anchorCtr="0">
            <a:noAutofit/>
          </a:bodyPr>
          <a:lstStyle/>
          <a:p>
            <a:pPr>
              <a:buSzPts val="3200"/>
            </a:pPr>
            <a:r>
              <a:rPr lang="en" sz="3000" b="1"/>
              <a:t>2) Doodgeboorte (dagen vs. weken)</a:t>
            </a:r>
            <a:endParaRPr lang="en-US"/>
          </a:p>
        </p:txBody>
      </p:sp>
      <p:sp>
        <p:nvSpPr>
          <p:cNvPr id="34" name="Flowchart: Alternate Process 33">
            <a:extLst>
              <a:ext uri="{FF2B5EF4-FFF2-40B4-BE49-F238E27FC236}">
                <a16:creationId xmlns:a16="http://schemas.microsoft.com/office/drawing/2014/main" id="{6AC38BAD-B219-3A27-595B-3276ECBC74BA}"/>
              </a:ext>
            </a:extLst>
          </p:cNvPr>
          <p:cNvSpPr/>
          <p:nvPr/>
        </p:nvSpPr>
        <p:spPr>
          <a:xfrm>
            <a:off x="661771" y="4049464"/>
            <a:ext cx="144014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Casus 3</a:t>
            </a:r>
          </a:p>
          <a:p>
            <a:pPr algn="ctr"/>
            <a:r>
              <a:rPr lang="en-US">
                <a:cs typeface="Arial"/>
              </a:rPr>
              <a:t>&lt; 22 </a:t>
            </a:r>
            <a:r>
              <a:rPr lang="en-US" err="1">
                <a:cs typeface="Arial"/>
              </a:rPr>
              <a:t>weken</a:t>
            </a:r>
          </a:p>
        </p:txBody>
      </p:sp>
      <p:sp>
        <p:nvSpPr>
          <p:cNvPr id="36" name="Flowchart: Alternate Process 35">
            <a:extLst>
              <a:ext uri="{FF2B5EF4-FFF2-40B4-BE49-F238E27FC236}">
                <a16:creationId xmlns:a16="http://schemas.microsoft.com/office/drawing/2014/main" id="{66F677DF-4518-EC0C-D012-BAE05B8D414A}"/>
              </a:ext>
            </a:extLst>
          </p:cNvPr>
          <p:cNvSpPr/>
          <p:nvPr/>
        </p:nvSpPr>
        <p:spPr>
          <a:xfrm>
            <a:off x="651167" y="2990430"/>
            <a:ext cx="1437153"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Casus 2</a:t>
            </a:r>
          </a:p>
          <a:p>
            <a:pPr algn="ctr"/>
            <a:r>
              <a:rPr lang="en-US">
                <a:cs typeface="Arial"/>
              </a:rPr>
              <a:t>22 – 26 </a:t>
            </a:r>
            <a:r>
              <a:rPr lang="en-US" err="1">
                <a:cs typeface="Arial"/>
              </a:rPr>
              <a:t>weken</a:t>
            </a:r>
          </a:p>
        </p:txBody>
      </p:sp>
      <p:sp>
        <p:nvSpPr>
          <p:cNvPr id="38" name="Flowchart: Alternate Process 37">
            <a:extLst>
              <a:ext uri="{FF2B5EF4-FFF2-40B4-BE49-F238E27FC236}">
                <a16:creationId xmlns:a16="http://schemas.microsoft.com/office/drawing/2014/main" id="{240DF056-CB2D-DE6B-D65C-98E1754A568A}"/>
              </a:ext>
            </a:extLst>
          </p:cNvPr>
          <p:cNvSpPr/>
          <p:nvPr/>
        </p:nvSpPr>
        <p:spPr>
          <a:xfrm>
            <a:off x="648761" y="1909168"/>
            <a:ext cx="144014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Casus 1</a:t>
            </a:r>
          </a:p>
          <a:p>
            <a:pPr algn="ctr"/>
            <a:r>
              <a:rPr lang="en-US">
                <a:cs typeface="Arial"/>
              </a:rPr>
              <a:t>&gt; 26 </a:t>
            </a:r>
            <a:r>
              <a:rPr lang="en-US" err="1">
                <a:cs typeface="Arial"/>
              </a:rPr>
              <a:t>weken</a:t>
            </a:r>
          </a:p>
        </p:txBody>
      </p:sp>
      <p:sp>
        <p:nvSpPr>
          <p:cNvPr id="40" name="Google Shape;1006;g10207a58c1f_0_247">
            <a:extLst>
              <a:ext uri="{FF2B5EF4-FFF2-40B4-BE49-F238E27FC236}">
                <a16:creationId xmlns:a16="http://schemas.microsoft.com/office/drawing/2014/main" id="{4F40BD4C-99DC-FE1B-FAEE-C925DE50FDD7}"/>
              </a:ext>
            </a:extLst>
          </p:cNvPr>
          <p:cNvSpPr txBox="1"/>
          <p:nvPr/>
        </p:nvSpPr>
        <p:spPr>
          <a:xfrm>
            <a:off x="2153226" y="1925342"/>
            <a:ext cx="2379555" cy="553968"/>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32 weken</a:t>
            </a:r>
            <a:r>
              <a:rPr lang="nl-NL" sz="1200">
                <a:solidFill>
                  <a:schemeClr val="accent5">
                    <a:lumMod val="10000"/>
                  </a:schemeClr>
                </a:solidFill>
                <a:latin typeface="Calibri"/>
                <a:cs typeface="Calibri"/>
              </a:rPr>
              <a:t> zwangerschap.</a:t>
            </a:r>
          </a:p>
        </p:txBody>
      </p:sp>
      <p:sp>
        <p:nvSpPr>
          <p:cNvPr id="41" name="Google Shape;1006;g10207a58c1f_0_247">
            <a:extLst>
              <a:ext uri="{FF2B5EF4-FFF2-40B4-BE49-F238E27FC236}">
                <a16:creationId xmlns:a16="http://schemas.microsoft.com/office/drawing/2014/main" id="{FD31046B-8854-88C9-0B5E-5C22055A5DC7}"/>
              </a:ext>
            </a:extLst>
          </p:cNvPr>
          <p:cNvSpPr txBox="1"/>
          <p:nvPr/>
        </p:nvSpPr>
        <p:spPr>
          <a:xfrm>
            <a:off x="2153226" y="3011996"/>
            <a:ext cx="2465819" cy="553968"/>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25 weken</a:t>
            </a:r>
            <a:r>
              <a:rPr lang="nl-NL" sz="1200">
                <a:solidFill>
                  <a:schemeClr val="accent5">
                    <a:lumMod val="10000"/>
                  </a:schemeClr>
                </a:solidFill>
                <a:latin typeface="Calibri"/>
                <a:cs typeface="Calibri"/>
              </a:rPr>
              <a:t> zwangerschap.</a:t>
            </a:r>
          </a:p>
        </p:txBody>
      </p:sp>
      <p:sp>
        <p:nvSpPr>
          <p:cNvPr id="42" name="Google Shape;1006;g10207a58c1f_0_247">
            <a:extLst>
              <a:ext uri="{FF2B5EF4-FFF2-40B4-BE49-F238E27FC236}">
                <a16:creationId xmlns:a16="http://schemas.microsoft.com/office/drawing/2014/main" id="{F8FF8D30-97BA-31B3-915A-8628212E280B}"/>
              </a:ext>
            </a:extLst>
          </p:cNvPr>
          <p:cNvSpPr txBox="1"/>
          <p:nvPr/>
        </p:nvSpPr>
        <p:spPr>
          <a:xfrm>
            <a:off x="2164009" y="4065639"/>
            <a:ext cx="2562866" cy="553968"/>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10 weken</a:t>
            </a:r>
            <a:r>
              <a:rPr lang="nl-NL" sz="1200">
                <a:solidFill>
                  <a:schemeClr val="accent5">
                    <a:lumMod val="10000"/>
                  </a:schemeClr>
                </a:solidFill>
                <a:latin typeface="Calibri"/>
                <a:cs typeface="Calibri"/>
              </a:rPr>
              <a:t> zwangerschap.</a:t>
            </a:r>
          </a:p>
        </p:txBody>
      </p:sp>
      <p:sp>
        <p:nvSpPr>
          <p:cNvPr id="43" name="Flowchart: Alternate Process 42">
            <a:extLst>
              <a:ext uri="{FF2B5EF4-FFF2-40B4-BE49-F238E27FC236}">
                <a16:creationId xmlns:a16="http://schemas.microsoft.com/office/drawing/2014/main" id="{1A75B825-CE56-1460-415B-8F43803C1C4A}"/>
              </a:ext>
            </a:extLst>
          </p:cNvPr>
          <p:cNvSpPr/>
          <p:nvPr/>
        </p:nvSpPr>
        <p:spPr>
          <a:xfrm>
            <a:off x="4403478" y="4049464"/>
            <a:ext cx="1547976" cy="588308"/>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5">
                    <a:lumMod val="10000"/>
                  </a:schemeClr>
                </a:solidFill>
                <a:cs typeface="Arial"/>
              </a:rPr>
              <a:t>Casus 3</a:t>
            </a:r>
          </a:p>
          <a:p>
            <a:pPr algn="ctr"/>
            <a:r>
              <a:rPr lang="en-US">
                <a:solidFill>
                  <a:schemeClr val="accent5">
                    <a:lumMod val="10000"/>
                  </a:schemeClr>
                </a:solidFill>
                <a:cs typeface="Arial"/>
              </a:rPr>
              <a:t>&lt;140 </a:t>
            </a:r>
            <a:r>
              <a:rPr lang="en-US" err="1">
                <a:solidFill>
                  <a:schemeClr val="accent5">
                    <a:lumMod val="10000"/>
                  </a:schemeClr>
                </a:solidFill>
                <a:cs typeface="Arial"/>
              </a:rPr>
              <a:t>dagen</a:t>
            </a:r>
            <a:endParaRPr lang="en-US">
              <a:solidFill>
                <a:schemeClr val="accent5">
                  <a:lumMod val="10000"/>
                </a:schemeClr>
              </a:solidFill>
              <a:cs typeface="Arial"/>
            </a:endParaRPr>
          </a:p>
        </p:txBody>
      </p:sp>
      <p:sp>
        <p:nvSpPr>
          <p:cNvPr id="44" name="Flowchart: Alternate Process 43">
            <a:extLst>
              <a:ext uri="{FF2B5EF4-FFF2-40B4-BE49-F238E27FC236}">
                <a16:creationId xmlns:a16="http://schemas.microsoft.com/office/drawing/2014/main" id="{9A65B6E1-5EE9-E13B-3D59-B2D15A5B7C90}"/>
              </a:ext>
            </a:extLst>
          </p:cNvPr>
          <p:cNvSpPr/>
          <p:nvPr/>
        </p:nvSpPr>
        <p:spPr>
          <a:xfrm>
            <a:off x="4392874" y="2990430"/>
            <a:ext cx="1544983" cy="588308"/>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5">
                    <a:lumMod val="10000"/>
                  </a:schemeClr>
                </a:solidFill>
                <a:cs typeface="Arial"/>
              </a:rPr>
              <a:t>Casus 2</a:t>
            </a:r>
          </a:p>
          <a:p>
            <a:pPr algn="ctr"/>
            <a:r>
              <a:rPr lang="en-US">
                <a:solidFill>
                  <a:schemeClr val="accent5">
                    <a:lumMod val="10000"/>
                  </a:schemeClr>
                </a:solidFill>
                <a:cs typeface="Arial"/>
              </a:rPr>
              <a:t>140-179 </a:t>
            </a:r>
            <a:r>
              <a:rPr lang="en-US" err="1">
                <a:solidFill>
                  <a:schemeClr val="accent5">
                    <a:lumMod val="10000"/>
                  </a:schemeClr>
                </a:solidFill>
                <a:cs typeface="Arial"/>
              </a:rPr>
              <a:t>dagen</a:t>
            </a:r>
            <a:endParaRPr lang="en-US">
              <a:solidFill>
                <a:schemeClr val="accent5">
                  <a:lumMod val="10000"/>
                </a:schemeClr>
              </a:solidFill>
              <a:cs typeface="Arial"/>
            </a:endParaRPr>
          </a:p>
        </p:txBody>
      </p:sp>
      <p:sp>
        <p:nvSpPr>
          <p:cNvPr id="45" name="Flowchart: Alternate Process 44">
            <a:extLst>
              <a:ext uri="{FF2B5EF4-FFF2-40B4-BE49-F238E27FC236}">
                <a16:creationId xmlns:a16="http://schemas.microsoft.com/office/drawing/2014/main" id="{4C6FFCC9-622A-BD1C-4E77-C0716B00580A}"/>
              </a:ext>
            </a:extLst>
          </p:cNvPr>
          <p:cNvSpPr/>
          <p:nvPr/>
        </p:nvSpPr>
        <p:spPr>
          <a:xfrm>
            <a:off x="4390468" y="1909168"/>
            <a:ext cx="1547976" cy="588308"/>
          </a:xfrm>
          <a:prstGeom prst="flowChartAlternate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5">
                    <a:lumMod val="10000"/>
                  </a:schemeClr>
                </a:solidFill>
                <a:cs typeface="Arial"/>
              </a:rPr>
              <a:t>Casus 1</a:t>
            </a:r>
          </a:p>
          <a:p>
            <a:pPr algn="ctr"/>
            <a:r>
              <a:rPr lang="en-US">
                <a:solidFill>
                  <a:schemeClr val="accent5">
                    <a:lumMod val="10000"/>
                  </a:schemeClr>
                </a:solidFill>
                <a:cs typeface="Arial"/>
              </a:rPr>
              <a:t>&gt;180 </a:t>
            </a:r>
            <a:r>
              <a:rPr lang="en-US" err="1">
                <a:solidFill>
                  <a:schemeClr val="accent5">
                    <a:lumMod val="10000"/>
                  </a:schemeClr>
                </a:solidFill>
                <a:cs typeface="Arial"/>
              </a:rPr>
              <a:t>dagen</a:t>
            </a:r>
            <a:endParaRPr lang="en-US">
              <a:solidFill>
                <a:schemeClr val="accent5">
                  <a:lumMod val="10000"/>
                </a:schemeClr>
              </a:solidFill>
              <a:cs typeface="Arial"/>
            </a:endParaRPr>
          </a:p>
        </p:txBody>
      </p:sp>
      <p:sp>
        <p:nvSpPr>
          <p:cNvPr id="46" name="Google Shape;1006;g10207a58c1f_0_247">
            <a:extLst>
              <a:ext uri="{FF2B5EF4-FFF2-40B4-BE49-F238E27FC236}">
                <a16:creationId xmlns:a16="http://schemas.microsoft.com/office/drawing/2014/main" id="{5814E0B0-6C53-AECE-A72F-358148396DC0}"/>
              </a:ext>
            </a:extLst>
          </p:cNvPr>
          <p:cNvSpPr txBox="1"/>
          <p:nvPr/>
        </p:nvSpPr>
        <p:spPr>
          <a:xfrm>
            <a:off x="6078245" y="1925342"/>
            <a:ext cx="2207027" cy="553968"/>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224 dagen</a:t>
            </a:r>
            <a:r>
              <a:rPr lang="nl-NL" sz="1200">
                <a:solidFill>
                  <a:schemeClr val="accent5">
                    <a:lumMod val="10000"/>
                  </a:schemeClr>
                </a:solidFill>
                <a:latin typeface="Calibri"/>
                <a:cs typeface="Calibri"/>
              </a:rPr>
              <a:t> zwangerschap.</a:t>
            </a:r>
          </a:p>
        </p:txBody>
      </p:sp>
      <p:sp>
        <p:nvSpPr>
          <p:cNvPr id="47" name="Google Shape;1006;g10207a58c1f_0_247">
            <a:extLst>
              <a:ext uri="{FF2B5EF4-FFF2-40B4-BE49-F238E27FC236}">
                <a16:creationId xmlns:a16="http://schemas.microsoft.com/office/drawing/2014/main" id="{0138FCB7-FD5C-3951-6737-5FDE0343231C}"/>
              </a:ext>
            </a:extLst>
          </p:cNvPr>
          <p:cNvSpPr txBox="1"/>
          <p:nvPr/>
        </p:nvSpPr>
        <p:spPr>
          <a:xfrm>
            <a:off x="6078245" y="3011996"/>
            <a:ext cx="2498168" cy="553968"/>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175 dagen</a:t>
            </a:r>
            <a:r>
              <a:rPr lang="nl-NL" sz="1200">
                <a:solidFill>
                  <a:schemeClr val="accent5">
                    <a:lumMod val="10000"/>
                  </a:schemeClr>
                </a:solidFill>
                <a:latin typeface="Calibri"/>
                <a:cs typeface="Calibri"/>
              </a:rPr>
              <a:t> zwangerschap.</a:t>
            </a:r>
          </a:p>
        </p:txBody>
      </p:sp>
      <p:sp>
        <p:nvSpPr>
          <p:cNvPr id="48" name="Google Shape;1006;g10207a58c1f_0_247">
            <a:extLst>
              <a:ext uri="{FF2B5EF4-FFF2-40B4-BE49-F238E27FC236}">
                <a16:creationId xmlns:a16="http://schemas.microsoft.com/office/drawing/2014/main" id="{4512B2BE-6783-0F2D-1C00-DD3222960092}"/>
              </a:ext>
            </a:extLst>
          </p:cNvPr>
          <p:cNvSpPr txBox="1"/>
          <p:nvPr/>
        </p:nvSpPr>
        <p:spPr>
          <a:xfrm>
            <a:off x="6121377" y="4044073"/>
            <a:ext cx="2034498" cy="575534"/>
          </a:xfrm>
          <a:prstGeom prst="rect">
            <a:avLst/>
          </a:prstGeom>
          <a:noFill/>
          <a:ln>
            <a:noFill/>
          </a:ln>
        </p:spPr>
        <p:txBody>
          <a:bodyPr spcFirstLastPara="1" wrap="square" lIns="91425" tIns="91425" rIns="91425" bIns="91425" anchor="t" anchorCtr="0">
            <a:spAutoFit/>
          </a:bodyPr>
          <a:lstStyle/>
          <a:p>
            <a:r>
              <a:rPr lang="nl-NL" sz="1200">
                <a:solidFill>
                  <a:schemeClr val="accent5">
                    <a:lumMod val="10000"/>
                  </a:schemeClr>
                </a:solidFill>
                <a:latin typeface="Calibri"/>
                <a:cs typeface="Calibri"/>
              </a:rPr>
              <a:t>De foetus sterft na </a:t>
            </a:r>
            <a:r>
              <a:rPr lang="nl-NL" sz="1200" b="1">
                <a:solidFill>
                  <a:schemeClr val="accent5">
                    <a:lumMod val="10000"/>
                  </a:schemeClr>
                </a:solidFill>
                <a:latin typeface="Calibri"/>
                <a:cs typeface="Calibri"/>
              </a:rPr>
              <a:t>70 dagen </a:t>
            </a:r>
            <a:r>
              <a:rPr lang="nl-NL" sz="1200">
                <a:solidFill>
                  <a:schemeClr val="accent5">
                    <a:lumMod val="10000"/>
                  </a:schemeClr>
                </a:solidFill>
                <a:latin typeface="Calibri"/>
                <a:cs typeface="Calibri"/>
              </a:rPr>
              <a:t>zwangerschap.</a:t>
            </a:r>
            <a:endParaRPr lang="en-US">
              <a:solidFill>
                <a:schemeClr val="accent5">
                  <a:lumMod val="10000"/>
                </a:schemeClr>
              </a:solidFill>
            </a:endParaRPr>
          </a:p>
        </p:txBody>
      </p:sp>
    </p:spTree>
    <p:extLst>
      <p:ext uri="{BB962C8B-B14F-4D97-AF65-F5344CB8AC3E}">
        <p14:creationId xmlns:p14="http://schemas.microsoft.com/office/powerpoint/2010/main" val="15176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96;p126">
            <a:extLst>
              <a:ext uri="{FF2B5EF4-FFF2-40B4-BE49-F238E27FC236}">
                <a16:creationId xmlns:a16="http://schemas.microsoft.com/office/drawing/2014/main" id="{8C89A939-0328-612A-D65A-BD21315C5668}"/>
              </a:ext>
            </a:extLst>
          </p:cNvPr>
          <p:cNvSpPr txBox="1"/>
          <p:nvPr/>
        </p:nvSpPr>
        <p:spPr>
          <a:xfrm>
            <a:off x="628651" y="273845"/>
            <a:ext cx="8932652" cy="738300"/>
          </a:xfrm>
          <a:prstGeom prst="rect">
            <a:avLst/>
          </a:prstGeom>
          <a:noFill/>
          <a:ln>
            <a:noFill/>
          </a:ln>
        </p:spPr>
        <p:txBody>
          <a:bodyPr spcFirstLastPara="1" wrap="square" lIns="68550" tIns="34275" rIns="68550" bIns="34275" anchor="t" anchorCtr="0">
            <a:noAutofit/>
          </a:bodyPr>
          <a:lstStyle/>
          <a:p>
            <a:pPr>
              <a:buSzPts val="3200"/>
            </a:pPr>
            <a:r>
              <a:rPr lang="en" sz="3000" b="1"/>
              <a:t>2) Doodgeboorte</a:t>
            </a:r>
            <a:endParaRPr lang="en-US"/>
          </a:p>
        </p:txBody>
      </p:sp>
      <p:pic>
        <p:nvPicPr>
          <p:cNvPr id="6" name="Picture 5">
            <a:extLst>
              <a:ext uri="{FF2B5EF4-FFF2-40B4-BE49-F238E27FC236}">
                <a16:creationId xmlns:a16="http://schemas.microsoft.com/office/drawing/2014/main" id="{D1343C9A-3AD7-FDAB-0B51-24868D417C63}"/>
              </a:ext>
            </a:extLst>
          </p:cNvPr>
          <p:cNvPicPr>
            <a:picLocks noChangeAspect="1"/>
          </p:cNvPicPr>
          <p:nvPr/>
        </p:nvPicPr>
        <p:blipFill>
          <a:blip r:embed="rId2"/>
          <a:stretch>
            <a:fillRect/>
          </a:stretch>
        </p:blipFill>
        <p:spPr>
          <a:xfrm>
            <a:off x="954922" y="793823"/>
            <a:ext cx="7234156" cy="4349677"/>
          </a:xfrm>
          <a:prstGeom prst="rect">
            <a:avLst/>
          </a:prstGeom>
        </p:spPr>
      </p:pic>
    </p:spTree>
    <p:extLst>
      <p:ext uri="{BB962C8B-B14F-4D97-AF65-F5344CB8AC3E}">
        <p14:creationId xmlns:p14="http://schemas.microsoft.com/office/powerpoint/2010/main" val="3464566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49095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a:lnSpc>
                <a:spcPct val="100000"/>
              </a:lnSpc>
              <a:spcBef>
                <a:spcPts val="0"/>
              </a:spcBef>
              <a:spcAft>
                <a:spcPts val="0"/>
              </a:spcAft>
              <a:buNone/>
            </a:pPr>
            <a:r>
              <a:rPr lang="nl-BE" sz="3700" b="1"/>
              <a:t>Codelijsten</a:t>
            </a:r>
            <a:endParaRPr lang="en-US"/>
          </a:p>
        </p:txBody>
      </p:sp>
      <p:pic>
        <p:nvPicPr>
          <p:cNvPr id="485" name="Google Shape;485;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47049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Opmerking codelijst</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GB" sz="1600" b="0" i="0" u="none" strike="noStrike" cap="none" err="1">
                <a:solidFill>
                  <a:srgbClr val="000000"/>
                </a:solidFill>
                <a:latin typeface="Arial"/>
                <a:ea typeface="Arial"/>
                <a:cs typeface="Arial"/>
                <a:sym typeface="Arial"/>
              </a:rPr>
              <a:t>Codelijsten</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zijn</a:t>
            </a:r>
            <a:r>
              <a:rPr lang="en-GB" sz="1600"/>
              <a:t> </a:t>
            </a:r>
            <a:r>
              <a:rPr lang="en-GB" sz="1600" b="1" err="1"/>
              <a:t>illustratief</a:t>
            </a:r>
            <a:r>
              <a:rPr lang="en-GB" sz="1600"/>
              <a:t> </a:t>
            </a:r>
            <a:r>
              <a:rPr lang="en-GB" sz="1600" err="1"/>
              <a:t>bij</a:t>
            </a:r>
            <a:r>
              <a:rPr lang="en-GB" sz="1600"/>
              <a:t> de </a:t>
            </a:r>
            <a:r>
              <a:rPr lang="en-GB" sz="1600" err="1"/>
              <a:t>standaard</a:t>
            </a:r>
            <a:r>
              <a:rPr lang="en-GB" sz="1600"/>
              <a:t> </a:t>
            </a:r>
            <a:r>
              <a:rPr lang="en-GB" sz="1600" err="1"/>
              <a:t>en</a:t>
            </a:r>
            <a:r>
              <a:rPr lang="en-GB" sz="1600"/>
              <a:t> </a:t>
            </a:r>
            <a:r>
              <a:rPr lang="en-GB" sz="1600" err="1"/>
              <a:t>moeten</a:t>
            </a:r>
            <a:r>
              <a:rPr lang="en-GB" sz="1600"/>
              <a:t> </a:t>
            </a:r>
            <a:r>
              <a:rPr lang="en-GB" sz="1600" err="1"/>
              <a:t>vooral</a:t>
            </a:r>
            <a:r>
              <a:rPr lang="en-GB" sz="1600"/>
              <a:t> </a:t>
            </a:r>
            <a:r>
              <a:rPr lang="en-GB" sz="1600" err="1"/>
              <a:t>verduidelijken</a:t>
            </a:r>
            <a:r>
              <a:rPr lang="en-GB" sz="1600"/>
              <a:t> wat de </a:t>
            </a:r>
            <a:r>
              <a:rPr lang="en-GB" sz="1600" err="1"/>
              <a:t>verwachte</a:t>
            </a:r>
            <a:r>
              <a:rPr lang="en-GB" sz="1600"/>
              <a:t> </a:t>
            </a:r>
            <a:r>
              <a:rPr lang="en-GB" sz="1600" err="1"/>
              <a:t>waardes</a:t>
            </a:r>
            <a:r>
              <a:rPr lang="en-GB" sz="1600"/>
              <a:t> </a:t>
            </a:r>
            <a:r>
              <a:rPr lang="en-GB" sz="1600" err="1"/>
              <a:t>zouden</a:t>
            </a:r>
            <a:r>
              <a:rPr lang="en-GB" sz="1600"/>
              <a:t> </a:t>
            </a:r>
            <a:r>
              <a:rPr lang="en-GB" sz="1600" err="1"/>
              <a:t>kunnen</a:t>
            </a:r>
            <a:r>
              <a:rPr lang="en-GB" sz="1600"/>
              <a:t> </a:t>
            </a:r>
            <a:r>
              <a:rPr lang="en-GB" sz="1600" err="1"/>
              <a:t>zijn</a:t>
            </a:r>
            <a:r>
              <a:rPr lang="en-GB" sz="1600"/>
              <a:t> </a:t>
            </a:r>
            <a:r>
              <a:rPr lang="en-GB" sz="1600" err="1"/>
              <a:t>voor</a:t>
            </a:r>
            <a:r>
              <a:rPr lang="en-GB" sz="1600"/>
              <a:t> </a:t>
            </a:r>
            <a:r>
              <a:rPr lang="en-GB" sz="1600" err="1"/>
              <a:t>implementaties</a:t>
            </a:r>
            <a:endParaRPr sz="1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94451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F307A-D08A-DCB6-078D-5625A9847145}"/>
              </a:ext>
            </a:extLst>
          </p:cNvPr>
          <p:cNvSpPr>
            <a:spLocks noGrp="1"/>
          </p:cNvSpPr>
          <p:nvPr>
            <p:ph type="body" idx="1"/>
          </p:nvPr>
        </p:nvSpPr>
        <p:spPr/>
        <p:txBody>
          <a:bodyPr/>
          <a:lstStyle/>
          <a:p>
            <a:endParaRPr lang="en-GB"/>
          </a:p>
        </p:txBody>
      </p:sp>
      <p:sp>
        <p:nvSpPr>
          <p:cNvPr id="9" name="Google Shape;869;g290225379b6_0_0">
            <a:extLst>
              <a:ext uri="{FF2B5EF4-FFF2-40B4-BE49-F238E27FC236}">
                <a16:creationId xmlns:a16="http://schemas.microsoft.com/office/drawing/2014/main" id="{754AAC04-DAD9-9E70-3751-D857363422F1}"/>
              </a:ext>
            </a:extLst>
          </p:cNvPr>
          <p:cNvSpPr txBox="1"/>
          <p:nvPr/>
        </p:nvSpPr>
        <p:spPr>
          <a:xfrm>
            <a:off x="368967" y="-1590"/>
            <a:ext cx="8746721" cy="508394"/>
          </a:xfrm>
          <a:prstGeom prst="rect">
            <a:avLst/>
          </a:prstGeom>
          <a:noFill/>
          <a:ln>
            <a:noFill/>
          </a:ln>
        </p:spPr>
        <p:txBody>
          <a:bodyPr spcFirstLastPara="1" wrap="square" lIns="68550" tIns="34275" rIns="68550" bIns="34275" anchor="t" anchorCtr="0">
            <a:noAutofit/>
          </a:bodyPr>
          <a:lstStyle/>
          <a:p>
            <a:r>
              <a:rPr lang="nl-BE" sz="3000" b="1"/>
              <a:t>Codelijsten – Zwangerschap en Bevalling</a:t>
            </a:r>
            <a:endParaRPr lang="en-US"/>
          </a:p>
        </p:txBody>
      </p:sp>
      <p:pic>
        <p:nvPicPr>
          <p:cNvPr id="5" name="Picture 4" descr="A screenshot of a computer&#10;&#10;Description automatically generated">
            <a:extLst>
              <a:ext uri="{FF2B5EF4-FFF2-40B4-BE49-F238E27FC236}">
                <a16:creationId xmlns:a16="http://schemas.microsoft.com/office/drawing/2014/main" id="{C56D28E1-527C-3FE2-5546-549749307D10}"/>
              </a:ext>
            </a:extLst>
          </p:cNvPr>
          <p:cNvPicPr>
            <a:picLocks noChangeAspect="1"/>
          </p:cNvPicPr>
          <p:nvPr/>
        </p:nvPicPr>
        <p:blipFill>
          <a:blip r:embed="rId3"/>
          <a:stretch>
            <a:fillRect/>
          </a:stretch>
        </p:blipFill>
        <p:spPr>
          <a:xfrm>
            <a:off x="399266" y="1049754"/>
            <a:ext cx="8603816" cy="3137937"/>
          </a:xfrm>
          <a:prstGeom prst="rect">
            <a:avLst/>
          </a:prstGeom>
        </p:spPr>
      </p:pic>
    </p:spTree>
    <p:extLst>
      <p:ext uri="{BB962C8B-B14F-4D97-AF65-F5344CB8AC3E}">
        <p14:creationId xmlns:p14="http://schemas.microsoft.com/office/powerpoint/2010/main" val="300068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F307A-D08A-DCB6-078D-5625A9847145}"/>
              </a:ext>
            </a:extLst>
          </p:cNvPr>
          <p:cNvSpPr>
            <a:spLocks noGrp="1"/>
          </p:cNvSpPr>
          <p:nvPr>
            <p:ph type="body" idx="1"/>
          </p:nvPr>
        </p:nvSpPr>
        <p:spPr/>
        <p:txBody>
          <a:bodyPr/>
          <a:lstStyle/>
          <a:p>
            <a:endParaRPr lang="en-GB"/>
          </a:p>
        </p:txBody>
      </p:sp>
      <p:sp>
        <p:nvSpPr>
          <p:cNvPr id="9" name="Google Shape;869;g290225379b6_0_0">
            <a:extLst>
              <a:ext uri="{FF2B5EF4-FFF2-40B4-BE49-F238E27FC236}">
                <a16:creationId xmlns:a16="http://schemas.microsoft.com/office/drawing/2014/main" id="{754AAC04-DAD9-9E70-3751-D857363422F1}"/>
              </a:ext>
            </a:extLst>
          </p:cNvPr>
          <p:cNvSpPr txBox="1"/>
          <p:nvPr/>
        </p:nvSpPr>
        <p:spPr>
          <a:xfrm>
            <a:off x="368967" y="-1590"/>
            <a:ext cx="8543173" cy="508394"/>
          </a:xfrm>
          <a:prstGeom prst="rect">
            <a:avLst/>
          </a:prstGeom>
          <a:noFill/>
          <a:ln>
            <a:noFill/>
          </a:ln>
        </p:spPr>
        <p:txBody>
          <a:bodyPr spcFirstLastPara="1" wrap="square" lIns="68550" tIns="34275" rIns="68550" bIns="34275" anchor="t" anchorCtr="0">
            <a:noAutofit/>
          </a:bodyPr>
          <a:lstStyle/>
          <a:p>
            <a:r>
              <a:rPr lang="nl-BE" sz="3000" b="1"/>
              <a:t>Codelijsten – Medische observatie en administratieve afhandeling</a:t>
            </a:r>
            <a:endParaRPr lang="en-US"/>
          </a:p>
        </p:txBody>
      </p:sp>
      <p:pic>
        <p:nvPicPr>
          <p:cNvPr id="5" name="Picture 4">
            <a:extLst>
              <a:ext uri="{FF2B5EF4-FFF2-40B4-BE49-F238E27FC236}">
                <a16:creationId xmlns:a16="http://schemas.microsoft.com/office/drawing/2014/main" id="{5B1D7EBD-1BDE-6790-C45A-FB94A5D84675}"/>
              </a:ext>
            </a:extLst>
          </p:cNvPr>
          <p:cNvPicPr>
            <a:picLocks noChangeAspect="1"/>
          </p:cNvPicPr>
          <p:nvPr/>
        </p:nvPicPr>
        <p:blipFill>
          <a:blip r:embed="rId3"/>
          <a:stretch>
            <a:fillRect/>
          </a:stretch>
        </p:blipFill>
        <p:spPr>
          <a:xfrm>
            <a:off x="0" y="1091326"/>
            <a:ext cx="9144000" cy="2960847"/>
          </a:xfrm>
          <a:prstGeom prst="rect">
            <a:avLst/>
          </a:prstGeom>
        </p:spPr>
      </p:pic>
    </p:spTree>
    <p:extLst>
      <p:ext uri="{BB962C8B-B14F-4D97-AF65-F5344CB8AC3E}">
        <p14:creationId xmlns:p14="http://schemas.microsoft.com/office/powerpoint/2010/main" val="309430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69;g290225379b6_0_0">
            <a:extLst>
              <a:ext uri="{FF2B5EF4-FFF2-40B4-BE49-F238E27FC236}">
                <a16:creationId xmlns:a16="http://schemas.microsoft.com/office/drawing/2014/main" id="{754AAC04-DAD9-9E70-3751-D857363422F1}"/>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a:t>Codelijsten - Uitvaart</a:t>
            </a:r>
            <a:endParaRPr lang="en-US"/>
          </a:p>
        </p:txBody>
      </p:sp>
      <p:pic>
        <p:nvPicPr>
          <p:cNvPr id="6" name="Picture 5" descr="A screenshot of a computer&#10;&#10;Description automatically generated">
            <a:extLst>
              <a:ext uri="{FF2B5EF4-FFF2-40B4-BE49-F238E27FC236}">
                <a16:creationId xmlns:a16="http://schemas.microsoft.com/office/drawing/2014/main" id="{E8885B14-6539-437C-7C96-A8818F2CEA28}"/>
              </a:ext>
            </a:extLst>
          </p:cNvPr>
          <p:cNvPicPr>
            <a:picLocks noChangeAspect="1"/>
          </p:cNvPicPr>
          <p:nvPr/>
        </p:nvPicPr>
        <p:blipFill>
          <a:blip r:embed="rId2"/>
          <a:stretch>
            <a:fillRect/>
          </a:stretch>
        </p:blipFill>
        <p:spPr>
          <a:xfrm>
            <a:off x="3516431" y="504256"/>
            <a:ext cx="5395131" cy="4612659"/>
          </a:xfrm>
          <a:prstGeom prst="rect">
            <a:avLst/>
          </a:prstGeom>
        </p:spPr>
      </p:pic>
    </p:spTree>
    <p:extLst>
      <p:ext uri="{BB962C8B-B14F-4D97-AF65-F5344CB8AC3E}">
        <p14:creationId xmlns:p14="http://schemas.microsoft.com/office/powerpoint/2010/main" val="581288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25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00932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g1f8822155fa_0_69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g1f8822155fa_0_69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1f8822155fa_0_69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Definities</a:t>
            </a:r>
            <a:endParaRPr lang="nl-BE" sz="3200" b="1" i="0" u="none" strike="noStrike" cap="none">
              <a:solidFill>
                <a:srgbClr val="000000"/>
              </a:solidFill>
              <a:latin typeface="Arial"/>
              <a:ea typeface="Arial"/>
              <a:cs typeface="Arial"/>
              <a:sym typeface="Arial"/>
            </a:endParaRPr>
          </a:p>
        </p:txBody>
      </p:sp>
      <p:pic>
        <p:nvPicPr>
          <p:cNvPr id="711" name="Google Shape;711;g1f8822155fa_0_69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41182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2544579268"/>
              </p:ext>
            </p:extLst>
          </p:nvPr>
        </p:nvGraphicFramePr>
        <p:xfrm>
          <a:off x="601090" y="786117"/>
          <a:ext cx="8196694" cy="4016680"/>
        </p:xfrm>
        <a:graphic>
          <a:graphicData uri="http://schemas.openxmlformats.org/drawingml/2006/table">
            <a:tbl>
              <a:tblPr>
                <a:noFill/>
              </a:tblPr>
              <a:tblGrid>
                <a:gridCol w="1714500">
                  <a:extLst>
                    <a:ext uri="{9D8B030D-6E8A-4147-A177-3AD203B41FA5}">
                      <a16:colId xmlns:a16="http://schemas.microsoft.com/office/drawing/2014/main" val="20000"/>
                    </a:ext>
                  </a:extLst>
                </a:gridCol>
                <a:gridCol w="6482194">
                  <a:extLst>
                    <a:ext uri="{9D8B030D-6E8A-4147-A177-3AD203B41FA5}">
                      <a16:colId xmlns:a16="http://schemas.microsoft.com/office/drawing/2014/main" val="20001"/>
                    </a:ext>
                  </a:extLst>
                </a:gridCol>
              </a:tblGrid>
              <a:tr h="364985">
                <a:tc>
                  <a:txBody>
                    <a:bodyPr/>
                    <a:lstStyle/>
                    <a:p>
                      <a:pPr marL="0" marR="0" lvl="0" indent="0" algn="l" rtl="0">
                        <a:lnSpc>
                          <a:spcPct val="100000"/>
                        </a:lnSpc>
                        <a:spcBef>
                          <a:spcPts val="0"/>
                        </a:spcBef>
                        <a:spcAft>
                          <a:spcPts val="0"/>
                        </a:spcAft>
                        <a:buSzPts val="1200"/>
                        <a:buFont typeface="Arial"/>
                        <a:buNone/>
                      </a:pPr>
                      <a:r>
                        <a:rPr lang="nl-BE" sz="1200" u="none" strike="noStrike" cap="none"/>
                        <a:t>Klasse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Definitie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596142">
                <a:tc>
                  <a:txBody>
                    <a:bodyPr/>
                    <a:lstStyle/>
                    <a:p>
                      <a:pPr marL="0" lvl="0" indent="0" algn="l" rtl="0">
                        <a:spcBef>
                          <a:spcPts val="0"/>
                        </a:spcBef>
                        <a:spcAft>
                          <a:spcPts val="0"/>
                        </a:spcAft>
                        <a:buNone/>
                      </a:pPr>
                      <a:r>
                        <a:rPr lang="nl-BE" b="1"/>
                        <a:t>Overlijden</a:t>
                      </a:r>
                      <a:endParaRPr lang="en-US"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marL="0" lvl="0" indent="0" algn="l">
                        <a:spcBef>
                          <a:spcPts val="0"/>
                        </a:spcBef>
                        <a:spcAft>
                          <a:spcPts val="0"/>
                        </a:spcAft>
                        <a:buNone/>
                      </a:pPr>
                      <a:r>
                        <a:rPr lang="nl-NL" sz="1400" b="0" i="0" u="none" strike="noStrike" cap="none" noProof="0">
                          <a:solidFill>
                            <a:srgbClr val="000000"/>
                          </a:solidFill>
                          <a:effectLst/>
                        </a:rPr>
                        <a:t>Het doodgaan van de Persoon. </a:t>
                      </a:r>
                      <a:endParaRPr lang="en-US" sz="1100" b="0" i="1" u="none" strike="noStrike" cap="none">
                        <a:solidFill>
                          <a:srgbClr val="000000"/>
                        </a:solidFill>
                        <a:latin typeface="Arial"/>
                        <a:ea typeface="+mn-ea"/>
                        <a:cs typeface="+mn-cs"/>
                      </a:endParaRPr>
                    </a:p>
                    <a:p>
                      <a:pPr marL="0" lvl="0" indent="0" algn="l">
                        <a:spcBef>
                          <a:spcPts val="0"/>
                        </a:spcBef>
                        <a:spcAft>
                          <a:spcPts val="0"/>
                        </a:spcAft>
                        <a:buNone/>
                      </a:pPr>
                      <a:r>
                        <a:rPr lang="nl-NL" sz="1100" b="0" i="1" u="none" strike="noStrike" cap="none" noProof="0">
                          <a:solidFill>
                            <a:srgbClr val="000000"/>
                          </a:solidFill>
                          <a:latin typeface="Arial"/>
                          <a:ea typeface="+mn-ea"/>
                          <a:cs typeface="+mn-cs"/>
                        </a:rPr>
                        <a:t>Specialisatie</a:t>
                      </a:r>
                      <a:r>
                        <a:rPr lang="nl-NL" sz="1100" b="0" i="1" u="none" strike="noStrike" cap="none" noProof="0">
                          <a:solidFill>
                            <a:srgbClr val="000000"/>
                          </a:solidFill>
                          <a:latin typeface="Arial"/>
                          <a:ea typeface="+mn-ea"/>
                          <a:cs typeface="+mn-cs"/>
                          <a:sym typeface="Arial"/>
                        </a:rPr>
                        <a:t> van Persoonsgebeurtenis</a:t>
                      </a:r>
                      <a:r>
                        <a:rPr lang="nl-NL" sz="1100" b="0" i="1" u="none" strike="noStrike" cap="none" noProof="0">
                          <a:solidFill>
                            <a:srgbClr val="000000"/>
                          </a:solidFill>
                          <a:latin typeface="Arial"/>
                          <a:ea typeface="+mn-ea"/>
                          <a:cs typeface="+mn-cs"/>
                        </a:rPr>
                        <a:t>,</a:t>
                      </a:r>
                      <a:r>
                        <a:rPr lang="nl-NL" sz="1100" b="0" i="1" u="none" strike="noStrike" cap="none" noProof="0">
                          <a:solidFill>
                            <a:srgbClr val="000000"/>
                          </a:solidFill>
                          <a:latin typeface="Arial"/>
                          <a:ea typeface="+mn-ea"/>
                          <a:cs typeface="+mn-cs"/>
                          <a:sym typeface="Arial"/>
                        </a:rPr>
                        <a:t> overgenomen </a:t>
                      </a:r>
                      <a:r>
                        <a:rPr lang="nl-NL" sz="1100" b="0" i="1" u="none" strike="noStrike" cap="none" noProof="0">
                          <a:solidFill>
                            <a:srgbClr val="000000"/>
                          </a:solidFill>
                          <a:latin typeface="Arial"/>
                          <a:ea typeface="+mn-ea"/>
                          <a:cs typeface="+mn-cs"/>
                        </a:rPr>
                        <a:t>uit OSLO Persoon</a:t>
                      </a:r>
                      <a:r>
                        <a:rPr lang="nl-NL" sz="1100" b="0" i="1" u="none" strike="noStrike" cap="none">
                          <a:solidFill>
                            <a:srgbClr val="000000"/>
                          </a:solidFill>
                          <a:latin typeface="Arial"/>
                          <a:ea typeface="+mn-ea"/>
                          <a:cs typeface="+mn-cs"/>
                          <a:sym typeface="Arial"/>
                        </a:rPr>
                        <a:t>.</a:t>
                      </a:r>
                      <a:endParaRPr lang="en-US" sz="1100" b="0" i="1" u="none" strike="noStrike" cap="none">
                        <a:solidFill>
                          <a:srgbClr val="000000"/>
                        </a:solidFill>
                        <a:latin typeface="Arial"/>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347002804"/>
                  </a:ext>
                </a:extLst>
              </a:tr>
              <a:tr h="596142">
                <a:tc>
                  <a:txBody>
                    <a:bodyPr/>
                    <a:lstStyle/>
                    <a:p>
                      <a:pPr marL="0" lvl="0" indent="0" algn="l" rtl="0">
                        <a:spcBef>
                          <a:spcPts val="0"/>
                        </a:spcBef>
                        <a:spcAft>
                          <a:spcPts val="0"/>
                        </a:spcAft>
                        <a:buNone/>
                      </a:pPr>
                      <a:r>
                        <a:rPr lang="nl-BE" b="1"/>
                        <a:t>Doodsoorzaak</a:t>
                      </a:r>
                      <a:endParaRPr lang="en-US" b="1"/>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effectLst/>
                          <a:latin typeface="Arial"/>
                          <a:cs typeface="Arial"/>
                        </a:rPr>
                        <a:t>De oorzaak van een overlijden van een Persoon. We maken het onderscheid tussen primaire, secundaire (of zelfs tertiaire) doodsoorzaken.</a:t>
                      </a:r>
                      <a:endParaRPr lang="en-US"/>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975901171"/>
                  </a:ext>
                </a:extLst>
              </a:tr>
              <a:tr h="754304">
                <a:tc>
                  <a:txBody>
                    <a:bodyPr/>
                    <a:lstStyle/>
                    <a:p>
                      <a:pPr marL="0" lvl="0" indent="0" algn="l">
                        <a:spcBef>
                          <a:spcPts val="0"/>
                        </a:spcBef>
                        <a:spcAft>
                          <a:spcPts val="0"/>
                        </a:spcAft>
                        <a:buNone/>
                      </a:pPr>
                      <a:r>
                        <a:rPr lang="nl-BE" b="1"/>
                        <a:t>Medische Observatie</a:t>
                      </a:r>
                      <a:endParaRPr b="1"/>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a:solidFill>
                            <a:srgbClr val="000000"/>
                          </a:solidFill>
                          <a:latin typeface="Arial"/>
                          <a:cs typeface="Arial"/>
                          <a:sym typeface="Arial"/>
                        </a:rPr>
                        <a:t>Metingen en eenvoudige beweringen over een patiënt, apparaat of ander onderwerp.</a:t>
                      </a:r>
                      <a:r>
                        <a:rPr lang="nl-NL" sz="1100" b="0" i="0" u="none" strike="noStrike" noProof="0">
                          <a:solidFill>
                            <a:srgbClr val="000000"/>
                          </a:solidFill>
                          <a:latin typeface="Arial"/>
                        </a:rPr>
                        <a:t> </a:t>
                      </a:r>
                      <a:endParaRPr lang="en-US" sz="1100" b="0" i="0" u="none" strike="noStrike" noProof="0">
                        <a:solidFill>
                          <a:srgbClr val="373636"/>
                        </a:solidFill>
                        <a:latin typeface="Arial"/>
                      </a:endParaRPr>
                    </a:p>
                    <a:p>
                      <a:pPr marL="0" marR="0" lvl="0" indent="0" algn="l">
                        <a:lnSpc>
                          <a:spcPct val="100000"/>
                        </a:lnSpc>
                        <a:spcBef>
                          <a:spcPts val="0"/>
                        </a:spcBef>
                        <a:spcAft>
                          <a:spcPts val="0"/>
                        </a:spcAft>
                        <a:buNone/>
                      </a:pPr>
                      <a:r>
                        <a:rPr lang="nl-NL" sz="1100" b="0" i="1" u="none" strike="noStrike" noProof="0">
                          <a:solidFill>
                            <a:srgbClr val="000000"/>
                          </a:solidFill>
                          <a:latin typeface="Arial"/>
                        </a:rPr>
                        <a:t>Overgenomen uit FHIR</a:t>
                      </a:r>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942801011"/>
                  </a:ext>
                </a:extLst>
              </a:tr>
              <a:tr h="608771">
                <a:tc>
                  <a:txBody>
                    <a:bodyPr/>
                    <a:lstStyle/>
                    <a:p>
                      <a:pPr marL="0" marR="0" lvl="0" indent="0" algn="l" defTabSz="914400">
                        <a:lnSpc>
                          <a:spcPct val="100000"/>
                        </a:lnSpc>
                        <a:spcBef>
                          <a:spcPts val="0"/>
                        </a:spcBef>
                        <a:spcAft>
                          <a:spcPts val="0"/>
                        </a:spcAft>
                        <a:buNone/>
                        <a:tabLst/>
                        <a:defRPr/>
                      </a:pPr>
                      <a:r>
                        <a:rPr lang="nl-BE" b="1"/>
                        <a:t>Arts</a:t>
                      </a:r>
                    </a:p>
                    <a:p>
                      <a:pPr marL="0" lvl="0" indent="0" algn="l" rtl="0">
                        <a:spcBef>
                          <a:spcPts val="0"/>
                        </a:spcBef>
                        <a:spcAft>
                          <a:spcPts val="0"/>
                        </a:spcAft>
                        <a:buNone/>
                      </a:pPr>
                      <a:endParaRPr b="1"/>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a:solidFill>
                            <a:schemeClr val="accent5">
                              <a:lumMod val="10000"/>
                            </a:schemeClr>
                          </a:solidFill>
                          <a:latin typeface="Arial"/>
                          <a:cs typeface="Arial"/>
                        </a:rPr>
                        <a:t>Een Persoon met de officiële bevoegdheid om de geneeskunde uit te oefenen.</a:t>
                      </a:r>
                      <a:endParaRPr lang="en-US" sz="1100" b="0" i="0" u="none" strike="noStrike" noProof="0">
                        <a:solidFill>
                          <a:schemeClr val="accent5">
                            <a:lumMod val="10000"/>
                          </a:schemeClr>
                        </a:solidFill>
                        <a:latin typeface="Arial"/>
                      </a:endParaRPr>
                    </a:p>
                    <a:p>
                      <a:pPr marL="0" marR="0" lvl="0" indent="0" algn="l">
                        <a:lnSpc>
                          <a:spcPct val="100000"/>
                        </a:lnSpc>
                        <a:spcBef>
                          <a:spcPts val="0"/>
                        </a:spcBef>
                        <a:spcAft>
                          <a:spcPts val="0"/>
                        </a:spcAft>
                        <a:buNone/>
                      </a:pPr>
                      <a:r>
                        <a:rPr lang="nl-NL" sz="1100" b="0" i="1" u="none" strike="noStrike" noProof="0">
                          <a:solidFill>
                            <a:schemeClr val="accent5">
                              <a:lumMod val="10000"/>
                            </a:schemeClr>
                          </a:solidFill>
                          <a:latin typeface="Arial"/>
                        </a:rPr>
                        <a:t>Overgenomen uit FHIR, specialisatie van ‘Practitioner’</a:t>
                      </a:r>
                      <a:endParaRPr lang="en-US" sz="1100" b="0" i="0" u="none" strike="noStrike" noProof="0">
                        <a:solidFill>
                          <a:schemeClr val="accent5">
                            <a:lumMod val="10000"/>
                          </a:schemeClr>
                        </a:solidFill>
                        <a:latin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2337895090"/>
                  </a:ext>
                </a:extLst>
              </a:tr>
              <a:tr h="1058458">
                <a:tc>
                  <a:txBody>
                    <a:bodyPr/>
                    <a:lstStyle/>
                    <a:p>
                      <a:pPr marL="0" lvl="0" indent="0" algn="l" rtl="0">
                        <a:spcBef>
                          <a:spcPts val="0"/>
                        </a:spcBef>
                        <a:spcAft>
                          <a:spcPts val="0"/>
                        </a:spcAft>
                        <a:buNone/>
                      </a:pPr>
                      <a:r>
                        <a:rPr lang="nl-BE" b="1"/>
                        <a:t>Medisch Verslag</a:t>
                      </a:r>
                      <a:endParaRPr b="1"/>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latin typeface="Arial"/>
                          <a:cs typeface="Arial"/>
                          <a:sym typeface="Arial"/>
                        </a:rPr>
                        <a:t>Een gedocumenteerde beschrijving van de gezondheidsstatus van een Persoon, meestal opgesteld door een Arts. </a:t>
                      </a:r>
                      <a:r>
                        <a:rPr lang="nl-NL" sz="1400" b="0" i="1" u="none" strike="noStrike" cap="none" noProof="0">
                          <a:solidFill>
                            <a:srgbClr val="000000"/>
                          </a:solidFill>
                          <a:latin typeface="Arial"/>
                          <a:cs typeface="Arial"/>
                          <a:sym typeface="Arial"/>
                        </a:rPr>
                        <a:t>FHIR: Een combinatie van aanvraaginformatie, atomaire resultaten, afbeeldingen, interpretatie, evenals opgemaakte rapporten. </a:t>
                      </a: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554396305"/>
                  </a:ext>
                </a:extLst>
              </a:tr>
            </a:tbl>
          </a:graphicData>
        </a:graphic>
      </p:graphicFrame>
      <p:sp>
        <p:nvSpPr>
          <p:cNvPr id="2" name="Google Shape;718;g1f8822155fa_0_842">
            <a:extLst>
              <a:ext uri="{FF2B5EF4-FFF2-40B4-BE49-F238E27FC236}">
                <a16:creationId xmlns:a16="http://schemas.microsoft.com/office/drawing/2014/main" id="{5FDC1F63-ABFD-433D-3EF1-ACE9E3476175}"/>
              </a:ext>
            </a:extLst>
          </p:cNvPr>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635767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2382010865"/>
              </p:ext>
            </p:extLst>
          </p:nvPr>
        </p:nvGraphicFramePr>
        <p:xfrm>
          <a:off x="628595" y="720956"/>
          <a:ext cx="8035221" cy="3566010"/>
        </p:xfrm>
        <a:graphic>
          <a:graphicData uri="http://schemas.openxmlformats.org/drawingml/2006/table">
            <a:tbl>
              <a:tblPr>
                <a:noFill/>
              </a:tblPr>
              <a:tblGrid>
                <a:gridCol w="2400300">
                  <a:extLst>
                    <a:ext uri="{9D8B030D-6E8A-4147-A177-3AD203B41FA5}">
                      <a16:colId xmlns:a16="http://schemas.microsoft.com/office/drawing/2014/main" val="20000"/>
                    </a:ext>
                  </a:extLst>
                </a:gridCol>
                <a:gridCol w="5634921">
                  <a:extLst>
                    <a:ext uri="{9D8B030D-6E8A-4147-A177-3AD203B41FA5}">
                      <a16:colId xmlns:a16="http://schemas.microsoft.com/office/drawing/2014/main" val="20001"/>
                    </a:ext>
                  </a:extLst>
                </a:gridCol>
              </a:tblGrid>
              <a:tr h="363678">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dirty="0"/>
                        <a:t>Klasse</a:t>
                      </a:r>
                      <a:endParaRPr sz="1200" u="none" strike="noStrike" cap="none" dirty="0"/>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dirty="0"/>
                        <a:t>Definitie</a:t>
                      </a:r>
                      <a:endParaRPr sz="1200" u="none" strike="noStrike" cap="none" dirty="0"/>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981932">
                <a:tc>
                  <a:txBody>
                    <a:bodyPr/>
                    <a:lstStyle/>
                    <a:p>
                      <a:pPr lvl="0" algn="l">
                        <a:lnSpc>
                          <a:spcPct val="100000"/>
                        </a:lnSpc>
                        <a:spcBef>
                          <a:spcPts val="0"/>
                        </a:spcBef>
                        <a:spcAft>
                          <a:spcPts val="0"/>
                        </a:spcAft>
                        <a:buNone/>
                      </a:pPr>
                      <a:r>
                        <a:rPr lang="nl-NL" sz="1400" b="1" i="0" u="none" strike="noStrike" cap="none" noProof="0" err="1">
                          <a:solidFill>
                            <a:schemeClr val="tx1"/>
                          </a:solidFill>
                          <a:latin typeface="+mn-lt"/>
                          <a:ea typeface="+mn-ea"/>
                          <a:cs typeface="+mn-cs"/>
                        </a:rPr>
                        <a:t>MedischeToestand</a:t>
                      </a:r>
                      <a:endParaRPr lang="nl-NL" sz="1400" b="1" i="0" u="none" strike="noStrike" cap="none" noProof="0" err="1">
                        <a:solidFill>
                          <a:schemeClr val="tx1"/>
                        </a:solidFill>
                        <a:latin typeface="+mn-lt"/>
                        <a:ea typeface="+mn-ea"/>
                        <a:cs typeface="+mn-cs"/>
                        <a:sym typeface="Arial"/>
                      </a:endParaRPr>
                    </a:p>
                    <a:p>
                      <a:pPr marL="0" lvl="0" indent="0" algn="l">
                        <a:spcBef>
                          <a:spcPts val="0"/>
                        </a:spcBef>
                        <a:spcAft>
                          <a:spcPts val="0"/>
                        </a:spcAft>
                        <a:buNone/>
                      </a:pPr>
                      <a:endParaRPr lang="nl-BE" sz="1400" b="1" i="0" u="none" strike="noStrike" cap="none">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en-GB" sz="1400" b="0" i="0" u="none" strike="noStrike" cap="none" noProof="0" dirty="0">
                          <a:solidFill>
                            <a:srgbClr val="000000"/>
                          </a:solidFill>
                          <a:latin typeface="Arial"/>
                          <a:ea typeface="+mn-ea"/>
                          <a:cs typeface="+mn-cs"/>
                          <a:sym typeface="Arial"/>
                        </a:rPr>
                        <a:t>De </a:t>
                      </a:r>
                      <a:r>
                        <a:rPr lang="en-GB" sz="1400" b="0" i="0" u="none" strike="noStrike" cap="none" noProof="0" dirty="0" err="1">
                          <a:solidFill>
                            <a:srgbClr val="000000"/>
                          </a:solidFill>
                          <a:latin typeface="Arial"/>
                          <a:ea typeface="+mn-ea"/>
                          <a:cs typeface="+mn-cs"/>
                          <a:sym typeface="Arial"/>
                        </a:rPr>
                        <a:t>gezondheidstoestand</a:t>
                      </a:r>
                      <a:r>
                        <a:rPr lang="en-GB" sz="1400" b="0" i="0" u="none" strike="noStrike" cap="none" noProof="0" dirty="0">
                          <a:solidFill>
                            <a:srgbClr val="000000"/>
                          </a:solidFill>
                          <a:latin typeface="Arial"/>
                          <a:ea typeface="+mn-ea"/>
                          <a:cs typeface="+mn-cs"/>
                          <a:sym typeface="Arial"/>
                        </a:rPr>
                        <a:t> in </a:t>
                      </a:r>
                      <a:r>
                        <a:rPr lang="en-GB" sz="1400" b="0" i="0" u="none" strike="noStrike" cap="none" noProof="0" dirty="0" err="1">
                          <a:solidFill>
                            <a:srgbClr val="000000"/>
                          </a:solidFill>
                          <a:latin typeface="Arial"/>
                          <a:ea typeface="+mn-ea"/>
                          <a:cs typeface="+mn-cs"/>
                          <a:sym typeface="Arial"/>
                        </a:rPr>
                        <a:t>objectieve</a:t>
                      </a:r>
                      <a:r>
                        <a:rPr lang="en-GB" sz="1400" b="0" i="0" u="none" strike="noStrike" cap="none" noProof="0" dirty="0">
                          <a:solidFill>
                            <a:srgbClr val="000000"/>
                          </a:solidFill>
                          <a:latin typeface="Arial"/>
                          <a:ea typeface="+mn-ea"/>
                          <a:cs typeface="+mn-cs"/>
                          <a:sym typeface="Arial"/>
                        </a:rPr>
                        <a:t> zin is de </a:t>
                      </a:r>
                      <a:r>
                        <a:rPr lang="en-GB" sz="1400" b="0" i="0" u="none" strike="noStrike" cap="none" noProof="0" dirty="0" err="1">
                          <a:solidFill>
                            <a:srgbClr val="000000"/>
                          </a:solidFill>
                          <a:latin typeface="Arial"/>
                          <a:ea typeface="+mn-ea"/>
                          <a:cs typeface="+mn-cs"/>
                          <a:sym typeface="Arial"/>
                        </a:rPr>
                        <a:t>gezondheid</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zoals</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beoordeeld</a:t>
                      </a:r>
                      <a:r>
                        <a:rPr lang="en-GB" sz="1400" b="0" i="0" u="none" strike="noStrike" cap="none" noProof="0" dirty="0">
                          <a:solidFill>
                            <a:srgbClr val="000000"/>
                          </a:solidFill>
                          <a:latin typeface="Arial"/>
                          <a:ea typeface="+mn-ea"/>
                          <a:cs typeface="+mn-cs"/>
                          <a:sym typeface="Arial"/>
                        </a:rPr>
                        <a:t> door </a:t>
                      </a:r>
                      <a:r>
                        <a:rPr lang="en-GB" sz="1400" b="0" i="0" u="none" strike="noStrike" cap="none" noProof="0" dirty="0" err="1">
                          <a:solidFill>
                            <a:srgbClr val="000000"/>
                          </a:solidFill>
                          <a:latin typeface="Arial"/>
                          <a:ea typeface="+mn-ea"/>
                          <a:cs typeface="+mn-cs"/>
                          <a:sym typeface="Arial"/>
                        </a:rPr>
                        <a:t>medische</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beroepsbeoefenaren</a:t>
                      </a:r>
                      <a:r>
                        <a:rPr lang="en-GB" sz="1400" b="0" i="0" u="none" strike="noStrike" cap="none" noProof="0" dirty="0">
                          <a:solidFill>
                            <a:srgbClr val="000000"/>
                          </a:solidFill>
                          <a:latin typeface="Arial"/>
                          <a:ea typeface="+mn-ea"/>
                          <a:cs typeface="+mn-cs"/>
                          <a:sym typeface="Arial"/>
                        </a:rPr>
                        <a:t>, met </a:t>
                      </a:r>
                      <a:r>
                        <a:rPr lang="en-GB" sz="1400" b="0" i="0" u="none" strike="noStrike" cap="none" noProof="0" dirty="0" err="1">
                          <a:solidFill>
                            <a:srgbClr val="000000"/>
                          </a:solidFill>
                          <a:latin typeface="Arial"/>
                          <a:ea typeface="+mn-ea"/>
                          <a:cs typeface="+mn-cs"/>
                          <a:sym typeface="Arial"/>
                        </a:rPr>
                        <a:t>infectieziekten</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en</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doodsoorzaken</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als</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objectieve</a:t>
                      </a:r>
                      <a:r>
                        <a:rPr lang="en-GB" sz="1400" b="0" i="0" u="none" strike="noStrike" cap="none" noProof="0" dirty="0">
                          <a:solidFill>
                            <a:srgbClr val="000000"/>
                          </a:solidFill>
                          <a:latin typeface="Arial"/>
                          <a:ea typeface="+mn-ea"/>
                          <a:cs typeface="+mn-cs"/>
                          <a:sym typeface="Arial"/>
                        </a:rPr>
                        <a:t> </a:t>
                      </a:r>
                      <a:r>
                        <a:rPr lang="en-GB" sz="1400" b="0" i="0" u="none" strike="noStrike" cap="none" noProof="0" dirty="0" err="1">
                          <a:solidFill>
                            <a:srgbClr val="000000"/>
                          </a:solidFill>
                          <a:latin typeface="Arial"/>
                          <a:ea typeface="+mn-ea"/>
                          <a:cs typeface="+mn-cs"/>
                          <a:sym typeface="Arial"/>
                        </a:rPr>
                        <a:t>indicatoren</a:t>
                      </a:r>
                      <a:r>
                        <a:rPr lang="en-GB" sz="1400" b="0" i="0" u="none" strike="noStrike" cap="none" noProof="0" dirty="0">
                          <a:solidFill>
                            <a:srgbClr val="000000"/>
                          </a:solidFill>
                          <a:latin typeface="Arial"/>
                          <a:ea typeface="+mn-ea"/>
                          <a:cs typeface="+mn-cs"/>
                        </a:rPr>
                        <a:t>.</a:t>
                      </a:r>
                      <a:endParaRPr lang="en-GB" sz="1400" b="0" i="0" u="none" strike="noStrike" cap="none" noProof="0" dirty="0">
                        <a:solidFill>
                          <a:srgbClr val="000000"/>
                        </a:solidFill>
                        <a:latin typeface="Arial"/>
                        <a:ea typeface="+mn-ea"/>
                        <a:cs typeface="+mn-cs"/>
                        <a:sym typeface="Arial"/>
                      </a:endParaRPr>
                    </a:p>
                    <a:p>
                      <a:pPr marL="0" marR="0" lvl="0" indent="0" algn="l">
                        <a:lnSpc>
                          <a:spcPct val="100000"/>
                        </a:lnSpc>
                        <a:spcBef>
                          <a:spcPts val="0"/>
                        </a:spcBef>
                        <a:spcAft>
                          <a:spcPts val="0"/>
                        </a:spcAft>
                        <a:buNone/>
                      </a:pPr>
                      <a:r>
                        <a:rPr lang="en-GB" sz="1200" b="0" i="1" u="none" strike="noStrike" noProof="0" dirty="0" err="1">
                          <a:solidFill>
                            <a:srgbClr val="000000"/>
                          </a:solidFill>
                          <a:latin typeface="Arial"/>
                        </a:rPr>
                        <a:t>Overgenomen</a:t>
                      </a:r>
                      <a:r>
                        <a:rPr lang="en-GB" sz="1200" b="0" i="1" u="none" strike="noStrike" noProof="0" dirty="0">
                          <a:solidFill>
                            <a:srgbClr val="000000"/>
                          </a:solidFill>
                          <a:latin typeface="Arial"/>
                        </a:rPr>
                        <a:t> </a:t>
                      </a:r>
                      <a:r>
                        <a:rPr lang="en-GB" sz="1200" b="0" i="1" u="none" strike="noStrike" noProof="0" dirty="0" err="1">
                          <a:solidFill>
                            <a:srgbClr val="000000"/>
                          </a:solidFill>
                          <a:latin typeface="Arial"/>
                        </a:rPr>
                        <a:t>uit</a:t>
                      </a:r>
                      <a:r>
                        <a:rPr lang="en-GB" sz="1200" b="0" i="1" u="none" strike="noStrike" noProof="0" dirty="0">
                          <a:solidFill>
                            <a:srgbClr val="000000"/>
                          </a:solidFill>
                          <a:latin typeface="Arial"/>
                        </a:rPr>
                        <a:t> FHIR</a:t>
                      </a:r>
                      <a:endParaRPr lang="en-GB" sz="1200" b="0" i="0" u="none" strike="noStrike" noProof="0" dirty="0">
                        <a:solidFill>
                          <a:srgbClr val="373636"/>
                        </a:solidFill>
                        <a:latin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942801011"/>
                  </a:ext>
                </a:extLst>
              </a:tr>
              <a:tr h="775848">
                <a:tc>
                  <a:txBody>
                    <a:bodyPr/>
                    <a:lstStyle/>
                    <a:p>
                      <a:pPr marL="0" marR="0" lvl="0" indent="0" algn="l" defTabSz="914400">
                        <a:lnSpc>
                          <a:spcPct val="100000"/>
                        </a:lnSpc>
                        <a:spcBef>
                          <a:spcPts val="0"/>
                        </a:spcBef>
                        <a:spcAft>
                          <a:spcPts val="0"/>
                        </a:spcAft>
                        <a:buNone/>
                        <a:tabLst/>
                        <a:defRPr/>
                      </a:pPr>
                      <a:r>
                        <a:rPr lang="nl-BE" sz="1400" b="1" i="0" u="none" strike="noStrike" cap="none" dirty="0">
                          <a:solidFill>
                            <a:schemeClr val="tx1"/>
                          </a:solidFill>
                          <a:latin typeface="+mn-lt"/>
                          <a:ea typeface="+mn-ea"/>
                          <a:cs typeface="+mn-cs"/>
                          <a:sym typeface="Arial"/>
                        </a:rPr>
                        <a:t>Bewijs</a:t>
                      </a:r>
                    </a:p>
                    <a:p>
                      <a:pPr marL="0" lvl="0" indent="0" algn="l" rtl="0">
                        <a:spcBef>
                          <a:spcPts val="0"/>
                        </a:spcBef>
                        <a:spcAft>
                          <a:spcPts val="0"/>
                        </a:spcAft>
                        <a:buNone/>
                      </a:pPr>
                      <a:endParaRPr sz="1400" b="1" i="0" u="none" strike="noStrike" cap="none">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en-US" sz="1400" b="0" i="0" u="none" strike="noStrike" cap="none" noProof="0" dirty="0">
                          <a:solidFill>
                            <a:srgbClr val="000000"/>
                          </a:solidFill>
                          <a:latin typeface="Arial"/>
                          <a:ea typeface="+mn-ea"/>
                          <a:cs typeface="+mn-cs"/>
                          <a:sym typeface="Arial"/>
                        </a:rPr>
                        <a:t>Elk </a:t>
                      </a:r>
                      <a:r>
                        <a:rPr lang="en-US" sz="1400" b="0" i="0" u="none" strike="noStrike" cap="none" noProof="0" dirty="0" err="1">
                          <a:solidFill>
                            <a:srgbClr val="000000"/>
                          </a:solidFill>
                          <a:latin typeface="Arial"/>
                          <a:ea typeface="+mn-ea"/>
                          <a:cs typeface="+mn-cs"/>
                          <a:sym typeface="Arial"/>
                        </a:rPr>
                        <a:t>stuk</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waarmee</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kan</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worden</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aangetoond</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dat</a:t>
                      </a:r>
                      <a:r>
                        <a:rPr lang="en-US" sz="1400" b="0" i="0" u="none" strike="noStrike" cap="none" noProof="0" dirty="0">
                          <a:solidFill>
                            <a:srgbClr val="000000"/>
                          </a:solidFill>
                          <a:latin typeface="Arial"/>
                          <a:ea typeface="+mn-ea"/>
                          <a:cs typeface="+mn-cs"/>
                          <a:sym typeface="Arial"/>
                        </a:rPr>
                        <a:t> men </a:t>
                      </a:r>
                      <a:r>
                        <a:rPr lang="en-US" sz="1400" b="0" i="0" u="none" strike="noStrike" cap="none" noProof="0" dirty="0" err="1">
                          <a:solidFill>
                            <a:srgbClr val="000000"/>
                          </a:solidFill>
                          <a:latin typeface="Arial"/>
                          <a:ea typeface="+mn-ea"/>
                          <a:cs typeface="+mn-cs"/>
                          <a:sym typeface="Arial"/>
                        </a:rPr>
                        <a:t>aan</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een</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vereiste</a:t>
                      </a:r>
                      <a:r>
                        <a:rPr lang="en-US" sz="1400" b="0" i="0" u="none" strike="noStrike" cap="none" noProof="0" dirty="0">
                          <a:solidFill>
                            <a:srgbClr val="000000"/>
                          </a:solidFill>
                          <a:latin typeface="Arial"/>
                          <a:ea typeface="+mn-ea"/>
                          <a:cs typeface="+mn-cs"/>
                          <a:sym typeface="Arial"/>
                        </a:rPr>
                        <a:t> </a:t>
                      </a:r>
                      <a:r>
                        <a:rPr lang="en-US" sz="1400" b="0" i="0" u="none" strike="noStrike" cap="none" noProof="0" dirty="0" err="1">
                          <a:solidFill>
                            <a:srgbClr val="000000"/>
                          </a:solidFill>
                          <a:latin typeface="Arial"/>
                          <a:ea typeface="+mn-ea"/>
                          <a:cs typeface="+mn-cs"/>
                          <a:sym typeface="Arial"/>
                        </a:rPr>
                        <a:t>voldoet</a:t>
                      </a:r>
                      <a:r>
                        <a:rPr lang="en-US" sz="1400" b="0" i="0" u="none" strike="noStrike" cap="none" noProof="0" dirty="0">
                          <a:solidFill>
                            <a:srgbClr val="000000"/>
                          </a:solidFill>
                          <a:latin typeface="Arial"/>
                          <a:ea typeface="+mn-ea"/>
                          <a:cs typeface="+mn-cs"/>
                          <a:sym typeface="Arial"/>
                        </a:rPr>
                        <a:t>.</a:t>
                      </a:r>
                    </a:p>
                    <a:p>
                      <a:pPr marL="0" marR="0" lvl="0" indent="0" algn="l">
                        <a:lnSpc>
                          <a:spcPct val="100000"/>
                        </a:lnSpc>
                        <a:spcBef>
                          <a:spcPts val="0"/>
                        </a:spcBef>
                        <a:spcAft>
                          <a:spcPts val="0"/>
                        </a:spcAft>
                        <a:buNone/>
                      </a:pPr>
                      <a:r>
                        <a:rPr lang="en-US" sz="1200" b="0" i="1" u="none" strike="noStrike" cap="none" noProof="0" dirty="0" err="1">
                          <a:solidFill>
                            <a:srgbClr val="000000"/>
                          </a:solidFill>
                          <a:latin typeface="Arial"/>
                          <a:ea typeface="+mn-ea"/>
                          <a:cs typeface="+mn-cs"/>
                          <a:sym typeface="Arial"/>
                        </a:rPr>
                        <a:t>Overgenomen</a:t>
                      </a:r>
                      <a:r>
                        <a:rPr lang="en-US" sz="1200" b="0" i="1" u="none" strike="noStrike" cap="none" noProof="0" dirty="0">
                          <a:solidFill>
                            <a:srgbClr val="000000"/>
                          </a:solidFill>
                          <a:latin typeface="Arial"/>
                          <a:ea typeface="+mn-ea"/>
                          <a:cs typeface="+mn-cs"/>
                          <a:sym typeface="Arial"/>
                        </a:rPr>
                        <a:t> </a:t>
                      </a:r>
                      <a:r>
                        <a:rPr lang="en-US" sz="1200" b="0" i="1" u="none" strike="noStrike" cap="none" noProof="0" dirty="0" err="1">
                          <a:solidFill>
                            <a:srgbClr val="000000"/>
                          </a:solidFill>
                          <a:latin typeface="Arial"/>
                          <a:ea typeface="+mn-ea"/>
                          <a:cs typeface="+mn-cs"/>
                          <a:sym typeface="Arial"/>
                        </a:rPr>
                        <a:t>uit</a:t>
                      </a:r>
                      <a:r>
                        <a:rPr lang="en-US" sz="1200" b="0" i="1" u="none" strike="noStrike" cap="none" noProof="0" dirty="0">
                          <a:solidFill>
                            <a:srgbClr val="000000"/>
                          </a:solidFill>
                          <a:latin typeface="Arial"/>
                          <a:ea typeface="+mn-ea"/>
                          <a:cs typeface="+mn-cs"/>
                          <a:sym typeface="Arial"/>
                        </a:rPr>
                        <a:t> CCCEV</a:t>
                      </a:r>
                      <a:endParaRPr lang="nl-NL" sz="1200" b="0" i="1" u="none" strike="noStrike" cap="none" dirty="0">
                        <a:solidFill>
                          <a:srgbClr val="000000"/>
                        </a:solidFill>
                        <a:latin typeface="Arial"/>
                        <a:ea typeface="+mn-ea"/>
                        <a:cs typeface="+mn-cs"/>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2337895090"/>
                  </a:ext>
                </a:extLst>
              </a:tr>
              <a:tr h="594008">
                <a:tc>
                  <a:txBody>
                    <a:bodyPr/>
                    <a:lstStyle/>
                    <a:p>
                      <a:pPr marL="0" lvl="0" indent="0" algn="l">
                        <a:spcBef>
                          <a:spcPts val="0"/>
                        </a:spcBef>
                        <a:spcAft>
                          <a:spcPts val="0"/>
                        </a:spcAft>
                        <a:buNone/>
                      </a:pPr>
                      <a:r>
                        <a:rPr lang="nl-BE" sz="1400" b="1" i="0" u="none" strike="noStrike" cap="none" noProof="0" dirty="0" err="1">
                          <a:solidFill>
                            <a:schemeClr val="tx1"/>
                          </a:solidFill>
                          <a:latin typeface="+mn-lt"/>
                          <a:ea typeface="+mn-ea"/>
                          <a:cs typeface="+mn-cs"/>
                          <a:sym typeface="Arial"/>
                        </a:rPr>
                        <a:t>OverlijdenAfhandelingDienst</a:t>
                      </a:r>
                      <a:endParaRPr sz="1400" b="1" i="0" u="none" strike="noStrike" cap="none" dirty="0" err="1">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BE" sz="1400" b="0" i="0" u="none" strike="noStrike" cap="none" noProof="0" dirty="0">
                          <a:solidFill>
                            <a:srgbClr val="000000"/>
                          </a:solidFill>
                          <a:latin typeface="Arial"/>
                          <a:ea typeface="+mn-ea"/>
                          <a:cs typeface="+mn-cs"/>
                          <a:sym typeface="Arial"/>
                        </a:rPr>
                        <a:t>H</a:t>
                      </a:r>
                      <a:r>
                        <a:rPr lang="nl-NL" sz="1400" b="0" i="0" u="none" strike="noStrike" cap="none" noProof="0" dirty="0">
                          <a:solidFill>
                            <a:srgbClr val="000000"/>
                          </a:solidFill>
                          <a:latin typeface="Arial"/>
                          <a:ea typeface="+mn-ea"/>
                          <a:cs typeface="+mn-cs"/>
                          <a:sym typeface="Arial"/>
                        </a:rPr>
                        <a:t>et proces van het afhandelen van administratieve taken, procedures of formaliteiten rond het Overlijden van een Persoon.</a:t>
                      </a:r>
                      <a:endParaRPr lang="nl-BE" sz="1400" b="0" i="0" u="none" strike="noStrike" cap="none" noProof="0" dirty="0">
                        <a:solidFill>
                          <a:srgbClr val="000000"/>
                        </a:solidFill>
                        <a:latin typeface="Arial"/>
                        <a:ea typeface="+mn-ea"/>
                        <a:cs typeface="+mn-cs"/>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2599754290"/>
                  </a:ext>
                </a:extLst>
              </a:tr>
              <a:tr h="715234">
                <a:tc>
                  <a:txBody>
                    <a:bodyPr/>
                    <a:lstStyle/>
                    <a:p>
                      <a:pPr marL="0" lvl="0" indent="0" algn="l">
                        <a:spcBef>
                          <a:spcPts val="0"/>
                        </a:spcBef>
                        <a:spcAft>
                          <a:spcPts val="0"/>
                        </a:spcAft>
                        <a:buNone/>
                      </a:pPr>
                      <a:r>
                        <a:rPr lang="en-US" sz="1400" b="1" i="0" u="none" strike="noStrike" cap="none" noProof="0" dirty="0" err="1">
                          <a:solidFill>
                            <a:schemeClr val="tx1"/>
                          </a:solidFill>
                          <a:latin typeface="+mn-lt"/>
                          <a:ea typeface="+mn-ea"/>
                          <a:cs typeface="+mn-cs"/>
                        </a:rPr>
                        <a:t>Sociodemografisch</a:t>
                      </a:r>
                      <a:r>
                        <a:rPr lang="en-US" sz="1400" b="1" i="0" u="none" strike="noStrike" cap="none" noProof="0" dirty="0">
                          <a:solidFill>
                            <a:schemeClr val="tx1"/>
                          </a:solidFill>
                          <a:latin typeface="+mn-lt"/>
                          <a:ea typeface="+mn-ea"/>
                          <a:cs typeface="+mn-cs"/>
                        </a:rPr>
                        <a:t> </a:t>
                      </a:r>
                      <a:r>
                        <a:rPr lang="en-US" sz="1400" b="1" i="0" u="none" strike="noStrike" cap="none" noProof="0" dirty="0" err="1">
                          <a:solidFill>
                            <a:schemeClr val="tx1"/>
                          </a:solidFill>
                          <a:latin typeface="+mn-lt"/>
                          <a:ea typeface="+mn-ea"/>
                          <a:cs typeface="+mn-cs"/>
                        </a:rPr>
                        <a:t>kenmerk</a:t>
                      </a:r>
                      <a:endParaRPr sz="1400" b="1" i="0" u="none" strike="noStrike" cap="none" dirty="0">
                        <a:solidFill>
                          <a:schemeClr val="tx1"/>
                        </a:solidFill>
                        <a:latin typeface="+mn-lt"/>
                        <a:ea typeface="+mn-ea"/>
                        <a:cs typeface="+mn-cs"/>
                        <a:sym typeface="Arial"/>
                      </a:endParaRPr>
                    </a:p>
                  </a:txBody>
                  <a:tcPr marL="91425" marR="91425" marT="91425" marB="91425">
                    <a:lnL w="9524">
                      <a:solidFill>
                        <a:srgbClr val="9E9E9E"/>
                      </a:solidFill>
                    </a:lnL>
                    <a:lnR w="9524" cap="flat" cmpd="sng" algn="ctr">
                      <a:solidFill>
                        <a:srgbClr val="9E9E9E"/>
                      </a:solidFill>
                      <a:prstDash val="solid"/>
                      <a:round/>
                      <a:headEnd type="none" w="med" len="med"/>
                      <a:tailEnd type="none" w="med" len="med"/>
                    </a:lnR>
                    <a:lnT w="9525" cap="flat" cmpd="sng" algn="ctr">
                      <a:solidFill>
                        <a:srgbClr val="9E9E9E"/>
                      </a:solidFill>
                      <a:prstDash val="solid"/>
                      <a:round/>
                      <a:headEnd type="none" w="sm" len="sm"/>
                      <a:tailEnd type="none" w="sm" len="sm"/>
                    </a:lnT>
                    <a:lnB w="9524">
                      <a:solidFill>
                        <a:srgbClr val="9E9E9E"/>
                      </a:solidFill>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dirty="0">
                          <a:solidFill>
                            <a:srgbClr val="000000"/>
                          </a:solidFill>
                          <a:latin typeface="Arial"/>
                          <a:ea typeface="+mn-ea"/>
                          <a:cs typeface="+mn-cs"/>
                          <a:sym typeface="Arial"/>
                        </a:rPr>
                        <a:t>De </a:t>
                      </a:r>
                      <a:r>
                        <a:rPr lang="nl-NL" sz="1400" b="0" i="0" u="none" strike="noStrike" cap="none" noProof="0" dirty="0" err="1">
                          <a:solidFill>
                            <a:srgbClr val="000000"/>
                          </a:solidFill>
                          <a:latin typeface="Arial"/>
                          <a:ea typeface="+mn-ea"/>
                          <a:cs typeface="+mn-cs"/>
                        </a:rPr>
                        <a:t>sociodemografische</a:t>
                      </a:r>
                      <a:r>
                        <a:rPr lang="nl-NL" sz="1400" b="0" i="0" u="none" strike="noStrike" cap="none" noProof="0" dirty="0">
                          <a:solidFill>
                            <a:srgbClr val="000000"/>
                          </a:solidFill>
                          <a:latin typeface="Arial"/>
                          <a:ea typeface="+mn-ea"/>
                          <a:cs typeface="+mn-cs"/>
                        </a:rPr>
                        <a:t> eigenschappen</a:t>
                      </a:r>
                      <a:r>
                        <a:rPr lang="nl-NL" sz="1400" b="0" i="0" u="none" strike="noStrike" cap="none" noProof="0" dirty="0">
                          <a:solidFill>
                            <a:srgbClr val="000000"/>
                          </a:solidFill>
                          <a:latin typeface="Arial"/>
                          <a:ea typeface="+mn-ea"/>
                          <a:cs typeface="+mn-cs"/>
                          <a:sym typeface="Arial"/>
                        </a:rPr>
                        <a:t> van een Persoon</a:t>
                      </a:r>
                      <a:r>
                        <a:rPr lang="nl-NL" sz="1400" b="0" i="0" u="none" strike="noStrike" cap="none" noProof="0" dirty="0">
                          <a:solidFill>
                            <a:srgbClr val="000000"/>
                          </a:solidFill>
                          <a:latin typeface="Arial"/>
                          <a:ea typeface="+mn-ea"/>
                          <a:cs typeface="+mn-cs"/>
                        </a:rPr>
                        <a:t> </a:t>
                      </a:r>
                      <a:r>
                        <a:rPr lang="nl-NL" sz="1400" b="0" i="0" u="none" strike="noStrike" cap="none" noProof="0" dirty="0">
                          <a:solidFill>
                            <a:srgbClr val="000000"/>
                          </a:solidFill>
                          <a:latin typeface="Arial"/>
                          <a:ea typeface="+mn-ea"/>
                          <a:cs typeface="+mn-cs"/>
                          <a:sym typeface="Arial"/>
                        </a:rPr>
                        <a:t>waardoor men tot een bepaalde groep behoort.</a:t>
                      </a:r>
                    </a:p>
                    <a:p>
                      <a:pPr marL="0" marR="0" lvl="0" indent="0" algn="l">
                        <a:lnSpc>
                          <a:spcPct val="100000"/>
                        </a:lnSpc>
                        <a:spcBef>
                          <a:spcPts val="0"/>
                        </a:spcBef>
                        <a:spcAft>
                          <a:spcPts val="0"/>
                        </a:spcAft>
                        <a:buNone/>
                      </a:pPr>
                      <a:r>
                        <a:rPr lang="en-US" sz="1200" b="0" i="1" u="none" strike="noStrike" cap="none" noProof="0" dirty="0" err="1">
                          <a:solidFill>
                            <a:srgbClr val="000000"/>
                          </a:solidFill>
                          <a:latin typeface="Arial"/>
                        </a:rPr>
                        <a:t>Overgenomen</a:t>
                      </a:r>
                      <a:r>
                        <a:rPr lang="en-US" sz="1200" b="0" i="1" u="none" strike="noStrike" cap="none" noProof="0" dirty="0">
                          <a:solidFill>
                            <a:srgbClr val="000000"/>
                          </a:solidFill>
                          <a:latin typeface="Arial"/>
                        </a:rPr>
                        <a:t> </a:t>
                      </a:r>
                      <a:r>
                        <a:rPr lang="en-US" sz="1200" b="0" i="1" u="none" strike="noStrike" cap="none" noProof="0" dirty="0" err="1">
                          <a:solidFill>
                            <a:srgbClr val="000000"/>
                          </a:solidFill>
                          <a:latin typeface="Arial"/>
                        </a:rPr>
                        <a:t>uit</a:t>
                      </a:r>
                      <a:r>
                        <a:rPr lang="en-US" sz="1200" b="0" i="1" u="none" strike="noStrike" cap="none" noProof="0" dirty="0">
                          <a:solidFill>
                            <a:srgbClr val="000000"/>
                          </a:solidFill>
                          <a:latin typeface="Arial"/>
                        </a:rPr>
                        <a:t> OSLO-</a:t>
                      </a:r>
                      <a:r>
                        <a:rPr lang="en-US" sz="1200" b="0" i="1" u="none" strike="noStrike" cap="none" noProof="0" dirty="0" err="1">
                          <a:solidFill>
                            <a:srgbClr val="000000"/>
                          </a:solidFill>
                          <a:latin typeface="Arial"/>
                        </a:rPr>
                        <a:t>Cultuurparticipatie</a:t>
                      </a:r>
                      <a:endParaRPr lang="nl-NL" dirty="0"/>
                    </a:p>
                  </a:txBody>
                  <a:tcPr marL="91425" marR="91425" marT="91425" marB="91425">
                    <a:lnL w="9524" cap="flat" cmpd="sng" algn="ctr">
                      <a:solidFill>
                        <a:srgbClr val="9E9E9E"/>
                      </a:solidFill>
                      <a:prstDash val="solid"/>
                      <a:round/>
                      <a:headEnd type="none" w="med" len="med"/>
                      <a:tailEnd type="none" w="med" len="med"/>
                    </a:lnL>
                    <a:lnR w="9524">
                      <a:solidFill>
                        <a:srgbClr val="9E9E9E"/>
                      </a:solidFill>
                    </a:lnR>
                    <a:lnT w="9525" cap="flat" cmpd="sng" algn="ctr">
                      <a:solidFill>
                        <a:srgbClr val="9E9E9E"/>
                      </a:solidFill>
                      <a:prstDash val="solid"/>
                      <a:round/>
                      <a:headEnd type="none" w="sm" len="sm"/>
                      <a:tailEnd type="none" w="sm" len="sm"/>
                    </a:lnT>
                    <a:lnB w="9524">
                      <a:solidFill>
                        <a:srgbClr val="9E9E9E"/>
                      </a:solidFill>
                    </a:lnB>
                    <a:solidFill>
                      <a:srgbClr val="FFFFFF"/>
                    </a:solidFill>
                  </a:tcPr>
                </a:tc>
                <a:extLst>
                  <a:ext uri="{0D108BD9-81ED-4DB2-BD59-A6C34878D82A}">
                    <a16:rowId xmlns:a16="http://schemas.microsoft.com/office/drawing/2014/main" val="1172489793"/>
                  </a:ext>
                </a:extLst>
              </a:tr>
            </a:tbl>
          </a:graphicData>
        </a:graphic>
      </p:graphicFrame>
      <p:sp>
        <p:nvSpPr>
          <p:cNvPr id="2" name="Google Shape;718;g1f8822155fa_0_842">
            <a:extLst>
              <a:ext uri="{FF2B5EF4-FFF2-40B4-BE49-F238E27FC236}">
                <a16:creationId xmlns:a16="http://schemas.microsoft.com/office/drawing/2014/main" id="{D1003D70-EC5C-7ACB-E002-325AA76FDF47}"/>
              </a:ext>
            </a:extLst>
          </p:cNvPr>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982960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505502155"/>
              </p:ext>
            </p:extLst>
          </p:nvPr>
        </p:nvGraphicFramePr>
        <p:xfrm>
          <a:off x="628595" y="956614"/>
          <a:ext cx="8026383" cy="3840145"/>
        </p:xfrm>
        <a:graphic>
          <a:graphicData uri="http://schemas.openxmlformats.org/drawingml/2006/table">
            <a:tbl>
              <a:tblPr>
                <a:noFill/>
              </a:tblPr>
              <a:tblGrid>
                <a:gridCol w="2207497">
                  <a:extLst>
                    <a:ext uri="{9D8B030D-6E8A-4147-A177-3AD203B41FA5}">
                      <a16:colId xmlns:a16="http://schemas.microsoft.com/office/drawing/2014/main" val="20000"/>
                    </a:ext>
                  </a:extLst>
                </a:gridCol>
                <a:gridCol w="5818886">
                  <a:extLst>
                    <a:ext uri="{9D8B030D-6E8A-4147-A177-3AD203B41FA5}">
                      <a16:colId xmlns:a16="http://schemas.microsoft.com/office/drawing/2014/main" val="20001"/>
                    </a:ext>
                  </a:extLst>
                </a:gridCol>
              </a:tblGrid>
              <a:tr h="349782">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Klasse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Definitie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335208">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rPr>
                        <a:t>Zwangerschap</a:t>
                      </a:r>
                      <a:endParaRPr lang="nl-NL" sz="1400" b="1" i="0" u="none" strike="noStrike" cap="none" noProof="0">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rPr>
                        <a:t>De staat waarin een vrouwelijke persoon een of meerdere embryo’s of foetussen draagt in haar baarmoeder, wat leidt tot de ontwikkeling van een nieuw natuurlijk Persoon.</a:t>
                      </a:r>
                      <a:endParaRPr lang="en-US">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942801011"/>
                  </a:ext>
                </a:extLst>
              </a:tr>
              <a:tr h="495526">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rPr>
                        <a:t>Bevalling</a:t>
                      </a:r>
                      <a:endParaRPr lang="nl-NL" sz="1400" b="1" i="0" u="none" strike="noStrike" cap="none" noProof="0">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a:solidFill>
                            <a:srgbClr val="000000"/>
                          </a:solidFill>
                        </a:rPr>
                        <a:t>Het proces waarbij een baby de baarmoeder van de moeder verlaat en de buitenwereld binnengaat. De Bevalling leidt tot de Geboorte.</a:t>
                      </a:r>
                      <a:endParaRPr lang="nl-NL">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2337895090"/>
                  </a:ext>
                </a:extLst>
              </a:tr>
              <a:tr h="510099">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rPr>
                        <a:t>Geboorte</a:t>
                      </a:r>
                      <a:endParaRPr lang="nl-NL" sz="1400" b="1" i="0" u="none" strike="noStrike" cap="none" noProof="0">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rPr>
                        <a:t>De persoonsgebeurtenis waarbij een Persoon geboren wordt.</a:t>
                      </a:r>
                      <a:endParaRPr lang="en-U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286957603"/>
                  </a:ext>
                </a:extLst>
              </a:tr>
              <a:tr h="495526">
                <a:tc>
                  <a:txBody>
                    <a:bodyPr/>
                    <a:lstStyle/>
                    <a:p>
                      <a:pPr marL="0" lvl="0" indent="0" algn="l">
                        <a:spcBef>
                          <a:spcPts val="0"/>
                        </a:spcBef>
                        <a:spcAft>
                          <a:spcPts val="0"/>
                        </a:spcAft>
                        <a:buNone/>
                      </a:pPr>
                      <a:r>
                        <a:rPr lang="nl-BE" sz="1400" b="1" i="0" u="none" strike="noStrike" cap="none" noProof="0">
                          <a:solidFill>
                            <a:schemeClr val="tx1"/>
                          </a:solidFill>
                          <a:latin typeface="+mn-lt"/>
                          <a:ea typeface="+mn-ea"/>
                          <a:cs typeface="+mn-cs"/>
                        </a:rPr>
                        <a:t>Geboortetoestand</a:t>
                      </a:r>
                      <a:endParaRPr lang="nl-BE" sz="1400" b="1" i="0" u="none" strike="noStrike" cap="none" noProof="0">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latin typeface="+mn-lt"/>
                          <a:ea typeface="+mn-ea"/>
                          <a:cs typeface="+mn-cs"/>
                          <a:sym typeface="Arial"/>
                        </a:rPr>
                        <a:t>De situatie of conditie rondom de Geboorte van een Persoon. Dit kan verschillende aspecten omvatten, zoals de omstandigheden van de geboorte, de gezondheidstoestand, de locatie, en andere relevante factoren.</a:t>
                      </a:r>
                      <a:endParaRPr lang="nl-BE" sz="1400" b="0" i="0" u="none" strike="noStrike" cap="none" noProof="0">
                        <a:solidFill>
                          <a:srgbClr val="000000"/>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257593688"/>
                  </a:ext>
                </a:extLst>
              </a:tr>
              <a:tr h="495526">
                <a:tc>
                  <a:txBody>
                    <a:bodyPr/>
                    <a:lstStyle/>
                    <a:p>
                      <a:pPr marL="0" lvl="0" indent="0" algn="l">
                        <a:spcBef>
                          <a:spcPts val="0"/>
                        </a:spcBef>
                        <a:spcAft>
                          <a:spcPts val="0"/>
                        </a:spcAft>
                        <a:buNone/>
                      </a:pPr>
                      <a:r>
                        <a:rPr lang="nl-BE" sz="1400" b="1" i="0" u="none" strike="noStrike" cap="none" noProof="0">
                          <a:solidFill>
                            <a:schemeClr val="tx1"/>
                          </a:solidFill>
                          <a:latin typeface="+mn-lt"/>
                          <a:ea typeface="+mn-ea"/>
                          <a:cs typeface="+mn-cs"/>
                        </a:rPr>
                        <a:t>Assistentie Bevalling</a:t>
                      </a:r>
                      <a:endParaRPr lang="nl-BE" sz="1400" b="1" i="0" u="none" strike="noStrike" cap="none" noProof="0">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solidFill>
                      <a:srgbClr val="FFFFFF"/>
                    </a:solidFill>
                  </a:tcPr>
                </a:tc>
                <a:tc>
                  <a:txBody>
                    <a:bodyPr/>
                    <a:lstStyle/>
                    <a:p>
                      <a:pPr marL="0" marR="0" lvl="0" indent="0" algn="l">
                        <a:lnSpc>
                          <a:spcPct val="100000"/>
                        </a:lnSpc>
                        <a:spcBef>
                          <a:spcPts val="0"/>
                        </a:spcBef>
                        <a:spcAft>
                          <a:spcPts val="0"/>
                        </a:spcAft>
                        <a:buNone/>
                      </a:pPr>
                      <a:r>
                        <a:rPr lang="nl-BE" sz="1400" b="0" i="0" u="none" strike="noStrike" cap="none" noProof="0">
                          <a:solidFill>
                            <a:srgbClr val="000000"/>
                          </a:solidFill>
                        </a:rPr>
                        <a:t>De medische externe ondersteuning tijdens de bevalling.</a:t>
                      </a:r>
                      <a:endParaRPr lang="en-US">
                        <a:sym typeface="Arial"/>
                      </a:endParaRPr>
                    </a:p>
                  </a:txBody>
                  <a:tcPr marL="91425" marR="91425" marT="91425" marB="91425">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64962333"/>
                  </a:ext>
                </a:extLst>
              </a:tr>
            </a:tbl>
          </a:graphicData>
        </a:graphic>
      </p:graphicFrame>
      <p:sp>
        <p:nvSpPr>
          <p:cNvPr id="2" name="Google Shape;718;g1f8822155fa_0_842">
            <a:extLst>
              <a:ext uri="{FF2B5EF4-FFF2-40B4-BE49-F238E27FC236}">
                <a16:creationId xmlns:a16="http://schemas.microsoft.com/office/drawing/2014/main" id="{DA64AAA0-B3C8-117F-772F-D6F2B5D11F54}"/>
              </a:ext>
            </a:extLst>
          </p:cNvPr>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705760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3296600976"/>
              </p:ext>
            </p:extLst>
          </p:nvPr>
        </p:nvGraphicFramePr>
        <p:xfrm>
          <a:off x="628595" y="956614"/>
          <a:ext cx="8026383" cy="1767750"/>
        </p:xfrm>
        <a:graphic>
          <a:graphicData uri="http://schemas.openxmlformats.org/drawingml/2006/table">
            <a:tbl>
              <a:tblPr>
                <a:noFill/>
              </a:tblPr>
              <a:tblGrid>
                <a:gridCol w="2207497">
                  <a:extLst>
                    <a:ext uri="{9D8B030D-6E8A-4147-A177-3AD203B41FA5}">
                      <a16:colId xmlns:a16="http://schemas.microsoft.com/office/drawing/2014/main" val="20000"/>
                    </a:ext>
                  </a:extLst>
                </a:gridCol>
                <a:gridCol w="5818886">
                  <a:extLst>
                    <a:ext uri="{9D8B030D-6E8A-4147-A177-3AD203B41FA5}">
                      <a16:colId xmlns:a16="http://schemas.microsoft.com/office/drawing/2014/main" val="20001"/>
                    </a:ext>
                  </a:extLst>
                </a:gridCol>
              </a:tblGrid>
              <a:tr h="349782">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Klasse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Definitie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335208">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rPr>
                        <a:t>Observatie</a:t>
                      </a:r>
                      <a:endParaRPr lang="nl-NL" sz="1400" b="1" i="0" u="none" strike="noStrike" cap="none" noProof="0">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a:solidFill>
                            <a:srgbClr val="000000"/>
                          </a:solidFill>
                          <a:latin typeface="Arial"/>
                          <a:ea typeface="+mn-ea"/>
                          <a:cs typeface="+mn-cs"/>
                          <a:sym typeface="Arial"/>
                        </a:rPr>
                        <a:t>Metingen en eenvoudige beweringen over een patiënt, apparaat of ander onderwerp.</a:t>
                      </a:r>
                      <a:endParaRPr lang="en-US" sz="1400" b="0" i="0" u="none" strike="noStrike" cap="none" noProof="0">
                        <a:solidFill>
                          <a:srgbClr val="000000"/>
                        </a:solidFill>
                        <a:latin typeface="Arial"/>
                        <a:ea typeface="+mn-ea"/>
                        <a:cs typeface="+mn-cs"/>
                        <a:sym typeface="Arial"/>
                      </a:endParaRPr>
                    </a:p>
                    <a:p>
                      <a:pPr marL="0" marR="0" lvl="0" indent="0" algn="l">
                        <a:lnSpc>
                          <a:spcPct val="100000"/>
                        </a:lnSpc>
                        <a:spcBef>
                          <a:spcPts val="0"/>
                        </a:spcBef>
                        <a:spcAft>
                          <a:spcPts val="0"/>
                        </a:spcAft>
                        <a:buNone/>
                      </a:pPr>
                      <a:r>
                        <a:rPr lang="nl-NL" sz="1200" b="0" i="1" u="none" strike="noStrike" cap="none" noProof="0">
                          <a:solidFill>
                            <a:srgbClr val="000000"/>
                          </a:solidFill>
                          <a:latin typeface="Arial"/>
                        </a:rPr>
                        <a:t>Overgenomen uit FHIR</a:t>
                      </a:r>
                      <a:endParaRPr lang="nl-NL" sz="1200">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942801011"/>
                  </a:ext>
                </a:extLst>
              </a:tr>
              <a:tr h="495526">
                <a:tc>
                  <a:txBody>
                    <a:bodyPr/>
                    <a:lstStyle/>
                    <a:p>
                      <a:pPr marL="0" lvl="0" indent="0" algn="l">
                        <a:spcBef>
                          <a:spcPts val="0"/>
                        </a:spcBef>
                        <a:spcAft>
                          <a:spcPts val="0"/>
                        </a:spcAft>
                        <a:buNone/>
                      </a:pPr>
                      <a:r>
                        <a:rPr lang="nl-BE" sz="1400" b="1" i="0" u="none" strike="noStrike" cap="none" noProof="0" err="1">
                          <a:solidFill>
                            <a:schemeClr val="tx1"/>
                          </a:solidFill>
                          <a:latin typeface="+mn-lt"/>
                          <a:ea typeface="+mn-ea"/>
                          <a:cs typeface="+mn-cs"/>
                        </a:rPr>
                        <a:t>Apgar</a:t>
                      </a:r>
                      <a:r>
                        <a:rPr lang="nl-BE" sz="1400" b="1" i="0" u="none" strike="noStrike" cap="none" noProof="0">
                          <a:solidFill>
                            <a:schemeClr val="tx1"/>
                          </a:solidFill>
                          <a:latin typeface="+mn-lt"/>
                          <a:ea typeface="+mn-ea"/>
                          <a:cs typeface="+mn-cs"/>
                        </a:rPr>
                        <a:t>-score</a:t>
                      </a:r>
                      <a:endParaRPr lang="nl-BE" sz="1400" b="1" i="0" u="none" strike="noStrike" cap="none" noProof="0">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tc>
                  <a:txBody>
                    <a:bodyPr/>
                    <a:lstStyle/>
                    <a:p>
                      <a:pPr marL="0" marR="0" lvl="0" indent="0" algn="l">
                        <a:lnSpc>
                          <a:spcPct val="100000"/>
                        </a:lnSpc>
                        <a:spcBef>
                          <a:spcPts val="0"/>
                        </a:spcBef>
                        <a:spcAft>
                          <a:spcPts val="0"/>
                        </a:spcAft>
                        <a:buNone/>
                      </a:pPr>
                      <a:r>
                        <a:rPr lang="en-GB" sz="1400" b="0" i="0" u="none" strike="noStrike" cap="none" noProof="0" err="1">
                          <a:solidFill>
                            <a:srgbClr val="000000"/>
                          </a:solidFill>
                          <a:latin typeface="Arial"/>
                          <a:ea typeface="+mn-ea"/>
                          <a:cs typeface="+mn-cs"/>
                          <a:sym typeface="Arial"/>
                        </a:rPr>
                        <a:t>Snelle</a:t>
                      </a:r>
                      <a:r>
                        <a:rPr lang="en-GB" sz="1400" b="0" i="0" u="none" strike="noStrike" cap="none" noProof="0">
                          <a:solidFill>
                            <a:srgbClr val="000000"/>
                          </a:solidFill>
                          <a:latin typeface="Arial"/>
                          <a:ea typeface="+mn-ea"/>
                          <a:cs typeface="+mn-cs"/>
                          <a:sym typeface="Arial"/>
                        </a:rPr>
                        <a:t> </a:t>
                      </a:r>
                      <a:r>
                        <a:rPr lang="nl-NL" sz="1400" b="0" i="0" u="none" strike="noStrike" cap="none" noProof="0">
                          <a:solidFill>
                            <a:srgbClr val="000000"/>
                          </a:solidFill>
                          <a:latin typeface="Arial"/>
                          <a:ea typeface="+mn-ea"/>
                          <a:cs typeface="+mn-cs"/>
                          <a:sym typeface="Arial"/>
                        </a:rPr>
                        <a:t>beoordeling die onmiddellijk na de geboorte wordt uitgevoerd om de fysieke conditie van een pasgeborene te evalueren.</a:t>
                      </a:r>
                      <a:endParaRPr lang="en-US" sz="1400" b="0" i="0" u="none" strike="noStrike" cap="none" noProof="0">
                        <a:solidFill>
                          <a:srgbClr val="000000"/>
                        </a:solidFill>
                        <a:latin typeface="Arial"/>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64962333"/>
                  </a:ext>
                </a:extLst>
              </a:tr>
            </a:tbl>
          </a:graphicData>
        </a:graphic>
      </p:graphicFrame>
      <p:sp>
        <p:nvSpPr>
          <p:cNvPr id="2" name="Google Shape;718;g1f8822155fa_0_842">
            <a:extLst>
              <a:ext uri="{FF2B5EF4-FFF2-40B4-BE49-F238E27FC236}">
                <a16:creationId xmlns:a16="http://schemas.microsoft.com/office/drawing/2014/main" id="{0C619299-F77D-457B-21AA-99CC56941AEC}"/>
              </a:ext>
            </a:extLst>
          </p:cNvPr>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881242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3916648094"/>
              </p:ext>
            </p:extLst>
          </p:nvPr>
        </p:nvGraphicFramePr>
        <p:xfrm>
          <a:off x="628595" y="956614"/>
          <a:ext cx="8026383" cy="3047880"/>
        </p:xfrm>
        <a:graphic>
          <a:graphicData uri="http://schemas.openxmlformats.org/drawingml/2006/table">
            <a:tbl>
              <a:tblPr>
                <a:noFill/>
              </a:tblPr>
              <a:tblGrid>
                <a:gridCol w="2207497">
                  <a:extLst>
                    <a:ext uri="{9D8B030D-6E8A-4147-A177-3AD203B41FA5}">
                      <a16:colId xmlns:a16="http://schemas.microsoft.com/office/drawing/2014/main" val="20000"/>
                    </a:ext>
                  </a:extLst>
                </a:gridCol>
                <a:gridCol w="5818886">
                  <a:extLst>
                    <a:ext uri="{9D8B030D-6E8A-4147-A177-3AD203B41FA5}">
                      <a16:colId xmlns:a16="http://schemas.microsoft.com/office/drawing/2014/main" val="20001"/>
                    </a:ext>
                  </a:extLst>
                </a:gridCol>
              </a:tblGrid>
              <a:tr h="349782">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Klasse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a:t>Definitie</a:t>
                      </a:r>
                      <a:endParaRPr sz="1200" u="none" strike="noStrike" cap="none"/>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335208">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sym typeface="Arial"/>
                        </a:rPr>
                        <a:t>Wilsbeschikking</a:t>
                      </a:r>
                      <a:endParaRPr lang="en-US" sz="1400" b="1" i="0" u="none" strike="noStrike" cap="none">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rPr>
                        <a:t>In </a:t>
                      </a:r>
                      <a:r>
                        <a:rPr lang="nl-NL" sz="1400" b="0" i="0" u="none" strike="noStrike" cap="none" noProof="0">
                          <a:solidFill>
                            <a:srgbClr val="000000"/>
                          </a:solidFill>
                          <a:sym typeface="Arial"/>
                        </a:rPr>
                        <a:t>een </a:t>
                      </a:r>
                      <a:r>
                        <a:rPr lang="nl-NL" sz="1400" b="0" i="0" u="none" strike="noStrike" cap="none" noProof="0">
                          <a:solidFill>
                            <a:srgbClr val="000000"/>
                          </a:solidFill>
                        </a:rPr>
                        <a:t>laatste wilsbeschikking leggen Personen vast wat er moet gebeuren met hun lichaam na overlijden</a:t>
                      </a:r>
                      <a:r>
                        <a:rPr lang="nl-NL" sz="1400" b="0" i="0" u="none" strike="noStrike" cap="none" noProof="0">
                          <a:solidFill>
                            <a:srgbClr val="000000"/>
                          </a:solidFill>
                          <a:sym typeface="Arial"/>
                        </a:rPr>
                        <a:t>.</a:t>
                      </a:r>
                      <a:r>
                        <a:rPr lang="nl-NL" sz="1400" b="0" i="0" u="none" strike="noStrike" cap="none" noProof="0">
                          <a:solidFill>
                            <a:srgbClr val="000000"/>
                          </a:solidFill>
                        </a:rPr>
                        <a:t> </a:t>
                      </a:r>
                    </a:p>
                    <a:p>
                      <a:pPr lvl="0" algn="l">
                        <a:lnSpc>
                          <a:spcPct val="100000"/>
                        </a:lnSpc>
                        <a:spcBef>
                          <a:spcPts val="0"/>
                        </a:spcBef>
                        <a:spcAft>
                          <a:spcPts val="0"/>
                        </a:spcAft>
                        <a:buNone/>
                      </a:pPr>
                      <a:r>
                        <a:rPr lang="nl-NL" sz="1400" b="0" i="1" u="none" strike="noStrike" cap="none" noProof="0">
                          <a:solidFill>
                            <a:srgbClr val="000000"/>
                          </a:solidFill>
                        </a:rPr>
                        <a:t>Usage Note: Het omvat of de Persoon kiest</a:t>
                      </a:r>
                      <a:r>
                        <a:rPr lang="nl-NL" sz="1400" b="0" i="1" u="none" strike="noStrike" cap="none" noProof="0">
                          <a:solidFill>
                            <a:srgbClr val="000000"/>
                          </a:solidFill>
                          <a:latin typeface="Arial"/>
                        </a:rPr>
                        <a:t> voor een begrafenis of een crematie, volgens welke levensbeschouwing de afscheidsplechtigheid moet georganiseerd worden en in welke gemeente de laatste rustplaats is gewenst (in België of in het buitenland).</a:t>
                      </a:r>
                      <a:endParaRPr lang="nl-NL" i="1">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942801011"/>
                  </a:ext>
                </a:extLst>
              </a:tr>
              <a:tr h="495526">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sym typeface="Arial"/>
                        </a:rPr>
                        <a:t>Uitvaart</a:t>
                      </a:r>
                      <a:endParaRPr lang="en-US" sz="1400" b="1" i="0" u="none" strike="noStrike" cap="none">
                        <a:solidFill>
                          <a:schemeClr val="tx1"/>
                        </a:solidFill>
                        <a:latin typeface="+mn-lt"/>
                        <a:ea typeface="+mn-ea"/>
                        <a:cs typeface="+mn-cs"/>
                        <a:sym typeface="Aria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a:lnSpc>
                          <a:spcPct val="100000"/>
                        </a:lnSpc>
                        <a:spcBef>
                          <a:spcPts val="0"/>
                        </a:spcBef>
                        <a:spcAft>
                          <a:spcPts val="0"/>
                        </a:spcAft>
                        <a:buNone/>
                      </a:pPr>
                      <a:r>
                        <a:rPr lang="nl-NL" sz="1400" b="0" i="0" u="none" strike="noStrike" cap="none" noProof="0">
                          <a:solidFill>
                            <a:srgbClr val="000000"/>
                          </a:solidFill>
                          <a:latin typeface="Arial"/>
                          <a:ea typeface="+mn-ea"/>
                          <a:cs typeface="+mn-cs"/>
                          <a:sym typeface="Arial"/>
                        </a:rPr>
                        <a:t>Een ceremonie of plechtigheid die wordt gehouden ter herdenking van een overleden persoon</a:t>
                      </a:r>
                      <a:endParaRPr lang="en-US" sz="1400" b="0" i="0" u="none" strike="noStrike" cap="none">
                        <a:solidFill>
                          <a:srgbClr val="000000"/>
                        </a:solidFill>
                        <a:latin typeface="Arial"/>
                        <a:ea typeface="+mn-ea"/>
                        <a:cs typeface="+mn-cs"/>
                        <a:sym typeface="Arial"/>
                      </a:endParaRPr>
                    </a:p>
                  </a:txBody>
                  <a:tcPr marL="91425" marR="91425" marT="91425" marB="91425">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2337895090"/>
                  </a:ext>
                </a:extLst>
              </a:tr>
              <a:tr h="510099">
                <a:tc>
                  <a:txBody>
                    <a:bodyPr/>
                    <a:lstStyle/>
                    <a:p>
                      <a:pPr marL="0" lvl="0" indent="0" algn="l">
                        <a:spcBef>
                          <a:spcPts val="0"/>
                        </a:spcBef>
                        <a:spcAft>
                          <a:spcPts val="0"/>
                        </a:spcAft>
                        <a:buNone/>
                      </a:pPr>
                      <a:r>
                        <a:rPr lang="nl-NL" sz="1400" b="1" i="0" u="none" strike="noStrike" cap="none" noProof="0">
                          <a:solidFill>
                            <a:schemeClr val="tx1"/>
                          </a:solidFill>
                          <a:latin typeface="+mn-lt"/>
                          <a:ea typeface="+mn-ea"/>
                          <a:cs typeface="+mn-cs"/>
                          <a:sym typeface="Arial"/>
                        </a:rPr>
                        <a:t>Uitvaartondernemer</a:t>
                      </a:r>
                      <a:endParaRPr lang="en-US" sz="1400" b="1" i="0" u="none" strike="noStrike" cap="none">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tc>
                  <a:txBody>
                    <a:bodyPr/>
                    <a:lstStyle/>
                    <a:p>
                      <a:pPr lvl="0" algn="l">
                        <a:lnSpc>
                          <a:spcPct val="100000"/>
                        </a:lnSpc>
                        <a:spcBef>
                          <a:spcPts val="0"/>
                        </a:spcBef>
                        <a:spcAft>
                          <a:spcPts val="0"/>
                        </a:spcAft>
                        <a:buNone/>
                      </a:pPr>
                      <a:r>
                        <a:rPr lang="nl-NL" sz="1400" b="0" i="0" u="none" strike="noStrike" cap="none" noProof="0">
                          <a:solidFill>
                            <a:srgbClr val="000000"/>
                          </a:solidFill>
                          <a:latin typeface="Arial"/>
                          <a:ea typeface="+mn-ea"/>
                          <a:cs typeface="+mn-cs"/>
                          <a:sym typeface="Arial"/>
                        </a:rPr>
                        <a:t>Een professioneel Persoon of organisatie die gespecialiseerd is in het regelen en begeleiden van uitvaarten. </a:t>
                      </a:r>
                      <a:endParaRPr lang="en-US" sz="1400" b="0" i="0" u="none" strike="noStrike" cap="none" noProof="0">
                        <a:solidFill>
                          <a:srgbClr val="000000"/>
                        </a:solidFill>
                        <a:latin typeface="Arial"/>
                        <a:ea typeface="+mn-ea"/>
                        <a:cs typeface="+mn-cs"/>
                        <a:sym typeface="Arial"/>
                      </a:endParaRPr>
                    </a:p>
                  </a:txBody>
                  <a:tcPr marL="91425" marR="91425" marT="91425" marB="91425">
                    <a:lnL w="9524">
                      <a:solidFill>
                        <a:srgbClr val="9E9E9E"/>
                      </a:solidFill>
                    </a:lnL>
                    <a:lnR w="9524">
                      <a:solidFill>
                        <a:srgbClr val="9E9E9E"/>
                      </a:solidFill>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286957603"/>
                  </a:ext>
                </a:extLst>
              </a:tr>
            </a:tbl>
          </a:graphicData>
        </a:graphic>
      </p:graphicFrame>
      <p:sp>
        <p:nvSpPr>
          <p:cNvPr id="2" name="Google Shape;718;g1f8822155fa_0_842">
            <a:extLst>
              <a:ext uri="{FF2B5EF4-FFF2-40B4-BE49-F238E27FC236}">
                <a16:creationId xmlns:a16="http://schemas.microsoft.com/office/drawing/2014/main" id="{2FE88D71-2605-19ED-C97A-E719FDF4FE52}"/>
              </a:ext>
            </a:extLst>
          </p:cNvPr>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686006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f8822155fa_0_842"/>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rPr>
              <a:t>Definities</a:t>
            </a:r>
            <a:r>
              <a:rPr lang="nl-BE" sz="3000" b="1"/>
              <a:t> - Klasse</a:t>
            </a:r>
            <a:endParaRPr sz="3000" b="1" i="0" u="none" strike="noStrike" cap="none">
              <a:solidFill>
                <a:srgbClr val="000000"/>
              </a:solidFill>
              <a:latin typeface="Arial"/>
              <a:ea typeface="Arial"/>
              <a:cs typeface="Arial"/>
              <a:sym typeface="Arial"/>
            </a:endParaRPr>
          </a:p>
        </p:txBody>
      </p:sp>
      <p:graphicFrame>
        <p:nvGraphicFramePr>
          <p:cNvPr id="717" name="Google Shape;717;g1f8822155fa_0_842"/>
          <p:cNvGraphicFramePr/>
          <p:nvPr>
            <p:extLst>
              <p:ext uri="{D42A27DB-BD31-4B8C-83A1-F6EECF244321}">
                <p14:modId xmlns:p14="http://schemas.microsoft.com/office/powerpoint/2010/main" val="2193478329"/>
              </p:ext>
            </p:extLst>
          </p:nvPr>
        </p:nvGraphicFramePr>
        <p:xfrm>
          <a:off x="628595" y="956614"/>
          <a:ext cx="8026383" cy="2407800"/>
        </p:xfrm>
        <a:graphic>
          <a:graphicData uri="http://schemas.openxmlformats.org/drawingml/2006/table">
            <a:tbl>
              <a:tblPr>
                <a:noFill/>
              </a:tblPr>
              <a:tblGrid>
                <a:gridCol w="2207497">
                  <a:extLst>
                    <a:ext uri="{9D8B030D-6E8A-4147-A177-3AD203B41FA5}">
                      <a16:colId xmlns:a16="http://schemas.microsoft.com/office/drawing/2014/main" val="20000"/>
                    </a:ext>
                  </a:extLst>
                </a:gridCol>
                <a:gridCol w="5818886">
                  <a:extLst>
                    <a:ext uri="{9D8B030D-6E8A-4147-A177-3AD203B41FA5}">
                      <a16:colId xmlns:a16="http://schemas.microsoft.com/office/drawing/2014/main" val="20001"/>
                    </a:ext>
                  </a:extLst>
                </a:gridCol>
              </a:tblGrid>
              <a:tr h="349782">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dirty="0"/>
                        <a:t>Klasse</a:t>
                      </a:r>
                      <a:endParaRPr sz="1200" u="none" strike="noStrike" cap="none" dirty="0"/>
                    </a:p>
                  </a:txBody>
                  <a:tcPr marL="91425" marR="91425" marT="91425" marB="91425">
                    <a:lnB w="9525" cap="flat" cmpd="sng">
                      <a:solidFill>
                        <a:srgbClr val="9E9E9E"/>
                      </a:solidFill>
                      <a:prstDash val="solid"/>
                      <a:round/>
                      <a:headEnd type="none" w="sm" len="sm"/>
                      <a:tailEnd type="none" w="sm" len="sm"/>
                    </a:lnB>
                    <a:solidFill>
                      <a:srgbClr val="FFEB0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nl-BE" sz="1200" u="none" strike="noStrike" cap="none" dirty="0"/>
                        <a:t>Definitie</a:t>
                      </a:r>
                      <a:endParaRPr sz="1200" u="none" strike="noStrike" cap="none" dirty="0"/>
                    </a:p>
                  </a:txBody>
                  <a:tcPr marL="91425" marR="91425" marT="91425" marB="91425">
                    <a:lnB w="9525" cap="flat" cmpd="sng">
                      <a:solidFill>
                        <a:srgbClr val="9E9E9E"/>
                      </a:solidFill>
                      <a:prstDash val="solid"/>
                      <a:round/>
                      <a:headEnd type="none" w="sm" len="sm"/>
                      <a:tailEnd type="none" w="sm" len="sm"/>
                    </a:lnB>
                    <a:solidFill>
                      <a:srgbClr val="FFEB00"/>
                    </a:solidFill>
                  </a:tcPr>
                </a:tc>
                <a:extLst>
                  <a:ext uri="{0D108BD9-81ED-4DB2-BD59-A6C34878D82A}">
                    <a16:rowId xmlns:a16="http://schemas.microsoft.com/office/drawing/2014/main" val="10000"/>
                  </a:ext>
                </a:extLst>
              </a:tr>
              <a:tr h="495526">
                <a:tc>
                  <a:txBody>
                    <a:bodyPr/>
                    <a:lstStyle/>
                    <a:p>
                      <a:pPr marL="0" lvl="0" indent="0" algn="l">
                        <a:spcBef>
                          <a:spcPts val="0"/>
                        </a:spcBef>
                        <a:spcAft>
                          <a:spcPts val="0"/>
                        </a:spcAft>
                        <a:buNone/>
                      </a:pPr>
                      <a:r>
                        <a:rPr lang="nl-BE" sz="1400" b="1" i="0" u="none" strike="noStrike" cap="none" noProof="0" dirty="0">
                          <a:solidFill>
                            <a:schemeClr val="tx1"/>
                          </a:solidFill>
                          <a:latin typeface="+mn-lt"/>
                          <a:ea typeface="+mn-ea"/>
                          <a:cs typeface="+mn-cs"/>
                          <a:sym typeface="Arial"/>
                        </a:rPr>
                        <a:t>Crematie</a:t>
                      </a:r>
                      <a:endParaRPr lang="en-US" sz="1400" b="1" i="0" u="none" strike="noStrike" cap="none" dirty="0">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tc>
                  <a:txBody>
                    <a:bodyPr/>
                    <a:lstStyle/>
                    <a:p>
                      <a:pPr marL="0" marR="0" lvl="0" indent="0" algn="l">
                        <a:lnSpc>
                          <a:spcPct val="100000"/>
                        </a:lnSpc>
                        <a:spcBef>
                          <a:spcPts val="0"/>
                        </a:spcBef>
                        <a:spcAft>
                          <a:spcPts val="0"/>
                        </a:spcAft>
                        <a:buNone/>
                      </a:pPr>
                      <a:r>
                        <a:rPr lang="nl-BE" sz="1400" b="0" i="0" u="none" strike="noStrike" cap="none" noProof="0" dirty="0">
                          <a:solidFill>
                            <a:srgbClr val="000000"/>
                          </a:solidFill>
                          <a:latin typeface="Arial"/>
                          <a:ea typeface="+mn-ea"/>
                          <a:cs typeface="+mn-cs"/>
                          <a:sym typeface="Arial"/>
                        </a:rPr>
                        <a:t>Een proces waarbij het lichaam van een overleden Persoon wordt blootgesteld aan intense hitte, om het lichaam te reduceren tot Stoffelijke Rest.</a:t>
                      </a: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257593688"/>
                  </a:ext>
                </a:extLst>
              </a:tr>
              <a:tr h="495526">
                <a:tc>
                  <a:txBody>
                    <a:bodyPr/>
                    <a:lstStyle/>
                    <a:p>
                      <a:pPr marL="0" lvl="0" indent="0" algn="l">
                        <a:spcBef>
                          <a:spcPts val="0"/>
                        </a:spcBef>
                        <a:spcAft>
                          <a:spcPts val="0"/>
                        </a:spcAft>
                        <a:buNone/>
                      </a:pPr>
                      <a:r>
                        <a:rPr lang="nl-BE" sz="1400" b="1" i="0" u="none" strike="noStrike" cap="none" noProof="0" dirty="0" err="1">
                          <a:solidFill>
                            <a:schemeClr val="tx1"/>
                          </a:solidFill>
                          <a:latin typeface="+mn-lt"/>
                          <a:ea typeface="+mn-ea"/>
                          <a:cs typeface="+mn-cs"/>
                          <a:sym typeface="Arial"/>
                        </a:rPr>
                        <a:t>Teraardestelling</a:t>
                      </a:r>
                      <a:endParaRPr lang="en-US" sz="1400" b="1" i="0" u="none" strike="noStrike" cap="none" dirty="0" err="1">
                        <a:solidFill>
                          <a:schemeClr val="tx1"/>
                        </a:solidFill>
                        <a:latin typeface="+mn-lt"/>
                        <a:ea typeface="+mn-ea"/>
                        <a:cs typeface="+mn-cs"/>
                        <a:sym typeface="Arial"/>
                      </a:endParaRPr>
                    </a:p>
                  </a:txBody>
                  <a:tcPr marL="91425" marR="91425" marT="91425" marB="91425">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solidFill>
                      <a:srgbClr val="FFFFFF"/>
                    </a:solidFill>
                  </a:tcPr>
                </a:tc>
                <a:tc>
                  <a:txBody>
                    <a:bodyPr/>
                    <a:lstStyle/>
                    <a:p>
                      <a:pPr marL="0" marR="0" lvl="0" indent="0" algn="l">
                        <a:lnSpc>
                          <a:spcPct val="100000"/>
                        </a:lnSpc>
                        <a:spcBef>
                          <a:spcPts val="0"/>
                        </a:spcBef>
                        <a:spcAft>
                          <a:spcPts val="0"/>
                        </a:spcAft>
                        <a:buNone/>
                      </a:pPr>
                      <a:r>
                        <a:rPr lang="nl-BE" sz="1400" b="0" i="0" u="none" strike="noStrike" cap="none" noProof="0" dirty="0">
                          <a:solidFill>
                            <a:srgbClr val="000000"/>
                          </a:solidFill>
                          <a:latin typeface="Arial"/>
                          <a:ea typeface="+mn-ea"/>
                          <a:cs typeface="+mn-cs"/>
                          <a:sym typeface="Arial"/>
                        </a:rPr>
                        <a:t>Een ceremoniële bijeenkomst of ritueel waarbij het lichaam van een overleden Persoon in de grond </a:t>
                      </a:r>
                      <a:r>
                        <a:rPr lang="nl-BE" sz="1400" b="0" i="0" u="none" strike="noStrike" cap="none" noProof="0" dirty="0">
                          <a:solidFill>
                            <a:srgbClr val="000000"/>
                          </a:solidFill>
                          <a:latin typeface="Arial"/>
                          <a:ea typeface="+mn-ea"/>
                          <a:cs typeface="+mn-cs"/>
                        </a:rPr>
                        <a:t>wordt</a:t>
                      </a:r>
                      <a:r>
                        <a:rPr lang="nl-BE" sz="1400" b="0" i="0" u="none" strike="noStrike" cap="none" noProof="0" dirty="0">
                          <a:solidFill>
                            <a:srgbClr val="000000"/>
                          </a:solidFill>
                          <a:latin typeface="Arial"/>
                          <a:ea typeface="+mn-ea"/>
                          <a:cs typeface="+mn-cs"/>
                          <a:sym typeface="Arial"/>
                        </a:rPr>
                        <a:t> begraven.</a:t>
                      </a:r>
                    </a:p>
                  </a:txBody>
                  <a:tcPr marL="91425" marR="91425" marT="91425" marB="91425">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64962333"/>
                  </a:ext>
                </a:extLst>
              </a:tr>
              <a:tr h="480951">
                <a:tc>
                  <a:txBody>
                    <a:bodyPr/>
                    <a:lstStyle/>
                    <a:p>
                      <a:pPr lvl="0" algn="l">
                        <a:lnSpc>
                          <a:spcPct val="100000"/>
                        </a:lnSpc>
                        <a:spcBef>
                          <a:spcPts val="0"/>
                        </a:spcBef>
                        <a:spcAft>
                          <a:spcPts val="0"/>
                        </a:spcAft>
                        <a:buNone/>
                      </a:pPr>
                      <a:r>
                        <a:rPr lang="nl-BE" sz="1400" b="1" i="0" u="none" strike="noStrike" cap="none" noProof="0" dirty="0">
                          <a:solidFill>
                            <a:schemeClr val="tx1"/>
                          </a:solidFill>
                          <a:latin typeface="+mn-lt"/>
                          <a:ea typeface="+mn-ea"/>
                          <a:cs typeface="+mn-cs"/>
                          <a:sym typeface="Arial"/>
                        </a:rPr>
                        <a:t>Stoffelijke Rest</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solidFill>
                      <a:srgbClr val="FFFFFF"/>
                    </a:solidFill>
                  </a:tcPr>
                </a:tc>
                <a:tc>
                  <a:txBody>
                    <a:bodyPr/>
                    <a:lstStyle/>
                    <a:p>
                      <a:pPr marL="0" marR="0" lvl="0" indent="0" algn="l">
                        <a:lnSpc>
                          <a:spcPct val="100000"/>
                        </a:lnSpc>
                        <a:spcBef>
                          <a:spcPts val="0"/>
                        </a:spcBef>
                        <a:spcAft>
                          <a:spcPts val="0"/>
                        </a:spcAft>
                        <a:buNone/>
                      </a:pPr>
                      <a:r>
                        <a:rPr lang="en-GB" sz="1400" b="0" i="0" u="none" strike="noStrike" cap="none" baseline="0" noProof="0" dirty="0">
                          <a:solidFill>
                            <a:srgbClr val="000000"/>
                          </a:solidFill>
                          <a:latin typeface="Arial"/>
                        </a:rPr>
                        <a:t>De </a:t>
                      </a:r>
                      <a:r>
                        <a:rPr lang="en-GB" sz="1400" b="0" i="0" u="none" strike="noStrike" cap="none" baseline="0" noProof="0" dirty="0" err="1">
                          <a:solidFill>
                            <a:srgbClr val="000000"/>
                          </a:solidFill>
                          <a:latin typeface="Arial"/>
                        </a:rPr>
                        <a:t>stoffelijke</a:t>
                      </a:r>
                      <a:r>
                        <a:rPr lang="en-GB" sz="1400" b="0" i="0" u="none" strike="noStrike" cap="none" baseline="0" noProof="0" dirty="0">
                          <a:solidFill>
                            <a:srgbClr val="000000"/>
                          </a:solidFill>
                          <a:latin typeface="Arial"/>
                        </a:rPr>
                        <a:t> </a:t>
                      </a:r>
                      <a:r>
                        <a:rPr lang="en-GB" sz="1400" b="0" i="0" u="none" strike="noStrike" cap="none" baseline="0" noProof="0" dirty="0" err="1">
                          <a:solidFill>
                            <a:srgbClr val="000000"/>
                          </a:solidFill>
                          <a:latin typeface="Arial"/>
                        </a:rPr>
                        <a:t>overschot</a:t>
                      </a:r>
                      <a:r>
                        <a:rPr lang="en-GB" sz="1400" b="0" i="0" u="none" strike="noStrike" cap="none" baseline="0" noProof="0" dirty="0">
                          <a:solidFill>
                            <a:srgbClr val="000000"/>
                          </a:solidFill>
                          <a:latin typeface="Arial"/>
                        </a:rPr>
                        <a:t> of het </a:t>
                      </a:r>
                      <a:r>
                        <a:rPr lang="en-GB" sz="1400" b="0" i="0" u="none" strike="noStrike" cap="none" baseline="0" noProof="0" dirty="0" err="1">
                          <a:solidFill>
                            <a:srgbClr val="000000"/>
                          </a:solidFill>
                          <a:latin typeface="Arial"/>
                        </a:rPr>
                        <a:t>lichaam</a:t>
                      </a:r>
                      <a:r>
                        <a:rPr lang="en-GB" sz="1400" b="0" i="0" u="none" strike="noStrike" cap="none" baseline="0" noProof="0" dirty="0">
                          <a:solidFill>
                            <a:srgbClr val="000000"/>
                          </a:solidFill>
                          <a:latin typeface="Arial"/>
                        </a:rPr>
                        <a:t> van de </a:t>
                      </a:r>
                      <a:r>
                        <a:rPr lang="en-GB" sz="1400" b="0" i="0" u="none" strike="noStrike" cap="none" baseline="0" noProof="0" dirty="0" err="1">
                          <a:solidFill>
                            <a:srgbClr val="000000"/>
                          </a:solidFill>
                          <a:latin typeface="Arial"/>
                        </a:rPr>
                        <a:t>overleden</a:t>
                      </a:r>
                      <a:r>
                        <a:rPr lang="en-GB" sz="1400" b="0" i="0" u="none" strike="noStrike" cap="none" baseline="0" noProof="0" dirty="0">
                          <a:solidFill>
                            <a:srgbClr val="000000"/>
                          </a:solidFill>
                          <a:latin typeface="Arial"/>
                        </a:rPr>
                        <a:t> Persoon </a:t>
                      </a:r>
                      <a:r>
                        <a:rPr lang="en-GB" sz="1400" b="0" i="0" u="none" strike="noStrike" cap="none" baseline="0" noProof="0" dirty="0" err="1">
                          <a:solidFill>
                            <a:srgbClr val="000000"/>
                          </a:solidFill>
                          <a:latin typeface="Arial"/>
                        </a:rPr>
                        <a:t>na</a:t>
                      </a:r>
                      <a:r>
                        <a:rPr lang="en-GB" sz="1400" b="0" i="0" u="none" strike="noStrike" cap="none" baseline="0" noProof="0" dirty="0">
                          <a:solidFill>
                            <a:srgbClr val="000000"/>
                          </a:solidFill>
                          <a:latin typeface="Arial"/>
                        </a:rPr>
                        <a:t> de </a:t>
                      </a:r>
                      <a:r>
                        <a:rPr lang="en-GB" sz="1400" b="0" i="0" u="none" strike="noStrike" cap="none" baseline="0" noProof="0" dirty="0" err="1">
                          <a:solidFill>
                            <a:srgbClr val="000000"/>
                          </a:solidFill>
                          <a:latin typeface="Arial"/>
                        </a:rPr>
                        <a:t>StoffelijkeRestVerwerking</a:t>
                      </a:r>
                      <a:r>
                        <a:rPr lang="en-GB" sz="1400" b="0" i="0" u="none" strike="noStrike" cap="none" baseline="0" noProof="0" dirty="0">
                          <a:solidFill>
                            <a:srgbClr val="000000"/>
                          </a:solidFill>
                          <a:latin typeface="Arial"/>
                        </a:rPr>
                        <a:t>.</a:t>
                      </a:r>
                      <a:endParaRPr lang="en-US" dirty="0">
                        <a:sym typeface="Arial"/>
                      </a:endParaRP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solidFill>
                      <a:srgbClr val="FFFFFF"/>
                    </a:solidFill>
                  </a:tcPr>
                </a:tc>
                <a:extLst>
                  <a:ext uri="{0D108BD9-81ED-4DB2-BD59-A6C34878D82A}">
                    <a16:rowId xmlns:a16="http://schemas.microsoft.com/office/drawing/2014/main" val="282178800"/>
                  </a:ext>
                </a:extLst>
              </a:tr>
            </a:tbl>
          </a:graphicData>
        </a:graphic>
      </p:graphicFrame>
      <p:sp>
        <p:nvSpPr>
          <p:cNvPr id="718" name="Google Shape;718;g1f8822155fa_0_842"/>
          <p:cNvSpPr txBox="1"/>
          <p:nvPr/>
        </p:nvSpPr>
        <p:spPr>
          <a:xfrm>
            <a:off x="588750" y="4812500"/>
            <a:ext cx="6558587"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0" i="1" u="none" strike="noStrike" cap="none">
                <a:solidFill>
                  <a:srgbClr val="000000"/>
                </a:solidFill>
                <a:latin typeface="Proxima Nova"/>
                <a:ea typeface="Proxima Nova"/>
                <a:cs typeface="Proxima Nova"/>
                <a:sym typeface="Proxima Nova"/>
              </a:rPr>
              <a:t>* Van alle overige klassen erven we de definitie en gebruik over van andere OSLO standaarden</a:t>
            </a:r>
            <a:endParaRPr sz="1100" b="0" i="1"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65698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nl-BE" sz="1500" b="1">
                <a:solidFill>
                  <a:schemeClr val="dk1"/>
                </a:solidFill>
              </a:rPr>
              <a:t>OSLO Overlijdensaangifte | Thematische werkgroep 3</a:t>
            </a:r>
            <a:endParaRPr lang="en-US">
              <a:solidFill>
                <a:schemeClr val="dk1"/>
              </a:solidFil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Samenvatting van de tweede thematische werkgroep</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Voorstelling van definities, </a:t>
            </a:r>
            <a:r>
              <a:rPr lang="nl-BE" b="1" err="1">
                <a:solidFill>
                  <a:srgbClr val="373636"/>
                </a:solidFill>
              </a:rPr>
              <a:t>kardinaliteiten</a:t>
            </a:r>
            <a:r>
              <a:rPr lang="nl-BE" b="1">
                <a:solidFill>
                  <a:srgbClr val="373636"/>
                </a:solidFill>
              </a:rPr>
              <a:t> en codelijsten</a:t>
            </a:r>
            <a:endParaRPr lang="en-US"/>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Presentatie, discussie en feedback over data model</a:t>
            </a:r>
            <a:endParaRPr lang="en-US"/>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84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a:t>Model, </a:t>
            </a:r>
            <a:r>
              <a:rPr lang="en-GB" sz="3700" b="1" err="1"/>
              <a:t>kardinaliteiten</a:t>
            </a:r>
            <a:r>
              <a:rPr lang="en-GB" sz="3700" b="1"/>
              <a:t> </a:t>
            </a:r>
            <a:endParaRPr lang="nl-BE" sz="3700" b="1"/>
          </a:p>
          <a:p>
            <a:pPr algn="ctr"/>
            <a:r>
              <a:rPr lang="en-GB" sz="3700" b="1" err="1"/>
              <a:t>en</a:t>
            </a:r>
            <a:r>
              <a:rPr lang="en-GB" sz="3700" b="1"/>
              <a:t> </a:t>
            </a:r>
            <a:r>
              <a:rPr lang="en-GB" sz="3700" b="1" err="1"/>
              <a:t>relaties</a:t>
            </a:r>
            <a:endParaRPr lang="nl-BE" sz="3700" b="1" err="1"/>
          </a:p>
          <a:p>
            <a:pPr algn="ctr"/>
            <a:endParaRPr lang="nl-BE" sz="3700" b="1"/>
          </a:p>
        </p:txBody>
      </p:sp>
      <p:pic>
        <p:nvPicPr>
          <p:cNvPr id="485" name="Google Shape;485;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255290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57D574B-73E7-BEE1-794B-2C8517202502}"/>
            </a:ext>
          </a:extLst>
        </p:cNvPr>
        <p:cNvGrpSpPr/>
        <p:nvPr/>
      </p:nvGrpSpPr>
      <p:grpSpPr>
        <a:xfrm>
          <a:off x="0" y="0"/>
          <a:ext cx="0" cy="0"/>
          <a:chOff x="0" y="0"/>
          <a:chExt cx="0" cy="0"/>
        </a:xfrm>
      </p:grpSpPr>
      <p:sp>
        <p:nvSpPr>
          <p:cNvPr id="869" name="Google Shape;869;g290225379b6_0_0">
            <a:extLst>
              <a:ext uri="{FF2B5EF4-FFF2-40B4-BE49-F238E27FC236}">
                <a16:creationId xmlns:a16="http://schemas.microsoft.com/office/drawing/2014/main" id="{3EE51C33-98E0-6CE3-EBB0-68638CA9988E}"/>
              </a:ext>
            </a:extLst>
          </p:cNvPr>
          <p:cNvSpPr txBox="1"/>
          <p:nvPr/>
        </p:nvSpPr>
        <p:spPr>
          <a:xfrm>
            <a:off x="368967" y="-39496"/>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3"/>
                  </a:ext>
                </a:extLst>
              </a:rPr>
              <a:t>M</a:t>
            </a:r>
            <a:r>
              <a:rPr lang="nl-BE" sz="3000" b="1" i="0" u="none" strike="noStrike" cap="none">
                <a:solidFill>
                  <a:srgbClr val="000000"/>
                </a:solidFill>
                <a:latin typeface="Arial"/>
                <a:ea typeface="Arial"/>
                <a:cs typeface="Arial"/>
                <a:sym typeface="Arial"/>
              </a:rPr>
              <a:t>odel</a:t>
            </a:r>
            <a:endParaRPr lang="nl-BE" sz="2200" b="1"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613311B5-F173-4833-DBC2-BEDD4F1599E0}"/>
              </a:ext>
            </a:extLst>
          </p:cNvPr>
          <p:cNvPicPr>
            <a:picLocks noChangeAspect="1"/>
          </p:cNvPicPr>
          <p:nvPr/>
        </p:nvPicPr>
        <p:blipFill>
          <a:blip r:embed="rId3"/>
          <a:stretch>
            <a:fillRect/>
          </a:stretch>
        </p:blipFill>
        <p:spPr>
          <a:xfrm>
            <a:off x="880888" y="531199"/>
            <a:ext cx="8263112" cy="4568079"/>
          </a:xfrm>
          <a:prstGeom prst="rect">
            <a:avLst/>
          </a:prstGeom>
        </p:spPr>
      </p:pic>
    </p:spTree>
    <p:extLst>
      <p:ext uri="{BB962C8B-B14F-4D97-AF65-F5344CB8AC3E}">
        <p14:creationId xmlns:p14="http://schemas.microsoft.com/office/powerpoint/2010/main" val="298566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783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0201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47"/>
          <p:cNvSpPr/>
          <p:nvPr/>
        </p:nvSpPr>
        <p:spPr>
          <a:xfrm>
            <a:off x="602027" y="4357948"/>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08" name="Google Shape;3608;p47"/>
          <p:cNvGrpSpPr/>
          <p:nvPr/>
        </p:nvGrpSpPr>
        <p:grpSpPr>
          <a:xfrm>
            <a:off x="636286" y="4431858"/>
            <a:ext cx="479163" cy="478593"/>
            <a:chOff x="4148138" y="53975"/>
            <a:chExt cx="1335088" cy="1333500"/>
          </a:xfrm>
        </p:grpSpPr>
        <p:sp>
          <p:nvSpPr>
            <p:cNvPr id="3609" name="Google Shape;3609;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0" name="Google Shape;3610;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3619" name="Google Shape;3619;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000000"/>
                </a:solidFill>
                <a:latin typeface="Arial"/>
                <a:ea typeface="Arial"/>
                <a:cs typeface="Arial"/>
                <a:sym typeface="Arial"/>
              </a:rPr>
              <a:t>Eerste versie van een semantisch model publiceren op GitHub. </a:t>
            </a:r>
            <a:endParaRPr lang="nl-NL" sz="1400" b="0" i="0" u="none" strike="noStrike" cap="none">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Omzetten van sneuvelmodel in UML conform data </a:t>
            </a: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6"/>
                  </a:ext>
                </a:extLst>
              </a:rPr>
              <a:t>model</a:t>
            </a:r>
            <a:endParaRPr lang="nl-BE" sz="1600" b="0" i="0" u="none" strike="noStrike" cap="none">
              <a:solidFill>
                <a:srgbClr val="000000"/>
              </a:solidFill>
              <a:latin typeface="Arial"/>
              <a:ea typeface="Arial"/>
              <a:cs typeface="Arial"/>
              <a:sym typeface="Arial"/>
            </a:endParaRPr>
          </a:p>
        </p:txBody>
      </p:sp>
      <p:grpSp>
        <p:nvGrpSpPr>
          <p:cNvPr id="3622" name="Google Shape;3622;p47"/>
          <p:cNvGrpSpPr/>
          <p:nvPr/>
        </p:nvGrpSpPr>
        <p:grpSpPr>
          <a:xfrm>
            <a:off x="657625"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 name="Google Shape;3621;p47">
            <a:extLst>
              <a:ext uri="{FF2B5EF4-FFF2-40B4-BE49-F238E27FC236}">
                <a16:creationId xmlns:a16="http://schemas.microsoft.com/office/drawing/2014/main" id="{B7C093B6-E068-FE0F-6A5F-925B8A1A2D80}"/>
              </a:ext>
            </a:extLst>
          </p:cNvPr>
          <p:cNvSpPr txBox="1"/>
          <p:nvPr/>
        </p:nvSpPr>
        <p:spPr>
          <a:xfrm>
            <a:off x="1259327" y="4459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Incorporeren vraag &amp; antwoord, initiatiefrecht en adviezen</a:t>
            </a:r>
            <a:endParaRPr lang="nl-BE" sz="1600" b="0" i="0" u="none" strike="noStrike" cap="none">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108840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4" name="Google Shape;764;g21736e2d9d9_0_0"/>
          <p:cNvCxnSpPr/>
          <p:nvPr/>
        </p:nvCxnSpPr>
        <p:spPr>
          <a:xfrm flipH="1">
            <a:off x="5293610" y="3654180"/>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2" name="Google Shape;767;g21736e2d9d9_0_0">
            <a:extLst>
              <a:ext uri="{FF2B5EF4-FFF2-40B4-BE49-F238E27FC236}">
                <a16:creationId xmlns:a16="http://schemas.microsoft.com/office/drawing/2014/main" id="{92ACB280-88D1-082F-4232-61C19911FAAB}"/>
              </a:ext>
            </a:extLst>
          </p:cNvPr>
          <p:cNvCxnSpPr>
            <a:cxnSpLocks/>
          </p:cNvCxnSpPr>
          <p:nvPr/>
        </p:nvCxnSpPr>
        <p:spPr>
          <a:xfrm>
            <a:off x="5847496" y="2995963"/>
            <a:ext cx="0" cy="597600"/>
          </a:xfrm>
          <a:prstGeom prst="straightConnector1">
            <a:avLst/>
          </a:prstGeom>
          <a:noFill/>
          <a:ln w="12700" cap="sq" cmpd="sng">
            <a:solidFill>
              <a:srgbClr val="454034"/>
            </a:solidFill>
            <a:prstDash val="solid"/>
            <a:round/>
            <a:headEnd type="oval" w="med" len="med"/>
            <a:tailEnd type="none" w="sm" len="sm"/>
          </a:ln>
        </p:spPr>
      </p:cxnSp>
      <p:cxnSp>
        <p:nvCxnSpPr>
          <p:cNvPr id="767" name="Google Shape;767;g21736e2d9d9_0_0"/>
          <p:cNvCxnSpPr>
            <a:cxnSpLocks/>
          </p:cNvCxnSpPr>
          <p:nvPr/>
        </p:nvCxnSpPr>
        <p:spPr>
          <a:xfrm>
            <a:off x="4206856" y="3016623"/>
            <a:ext cx="0" cy="54801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a:off x="7462241" y="2995733"/>
            <a:ext cx="0" cy="68524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err="1"/>
              <a:t>T</a:t>
            </a:r>
            <a:r>
              <a:rPr lang="en-GB" sz="3200" b="1" i="0" u="none" strike="noStrike" cap="none" err="1">
                <a:solidFill>
                  <a:srgbClr val="000000"/>
                </a:solidFill>
                <a:latin typeface="Arial"/>
                <a:ea typeface="Arial"/>
                <a:cs typeface="Arial"/>
                <a:sym typeface="Arial"/>
              </a:rPr>
              <a:t>ijdslijn</a:t>
            </a:r>
            <a:r>
              <a:rPr lang="en-GB" sz="3200" b="1" i="0" u="none" strike="noStrike" cap="none">
                <a:solidFill>
                  <a:srgbClr val="000000"/>
                </a:solidFill>
                <a:latin typeface="Arial"/>
                <a:ea typeface="Arial"/>
                <a:cs typeface="Arial"/>
                <a:sym typeface="Arial"/>
              </a:rPr>
              <a:t> OSLO </a:t>
            </a:r>
            <a:r>
              <a:rPr lang="en-GB" sz="3200" b="1" i="0" u="none" strike="noStrike" cap="none" err="1">
                <a:solidFill>
                  <a:srgbClr val="000000"/>
                </a:solidFill>
                <a:latin typeface="Arial"/>
                <a:ea typeface="Arial"/>
                <a:cs typeface="Arial"/>
                <a:sym typeface="Arial"/>
              </a:rPr>
              <a:t>Overlijdensaangifte</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cxnSpLocks/>
          </p:cNvCxnSpPr>
          <p:nvPr/>
        </p:nvCxnSpPr>
        <p:spPr>
          <a:xfrm flipH="1">
            <a:off x="2538853" y="3032721"/>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5" name="Google Shape;745;g21736e2d9d9_0_0"/>
          <p:cNvCxnSpPr/>
          <p:nvPr/>
        </p:nvCxnSpPr>
        <p:spPr>
          <a:xfrm>
            <a:off x="1328873" y="3781124"/>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443348" y="3484956"/>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335597"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2152734"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96752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5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570598"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993453"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815634" y="409834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5285459" y="262078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period</a:t>
            </a:r>
            <a:r>
              <a:rPr lang="en-GB" sz="1050" b="1" i="0" u="none" strike="noStrike" cap="none" err="1">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929608" y="262183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sp>
        <p:nvSpPr>
          <p:cNvPr id="759" name="Google Shape;759;g21736e2d9d9_0_0"/>
          <p:cNvSpPr txBox="1"/>
          <p:nvPr/>
        </p:nvSpPr>
        <p:spPr>
          <a:xfrm>
            <a:off x="6058662" y="3057781"/>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2150397" y="3344250"/>
            <a:ext cx="6441223" cy="201039"/>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61736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781197" y="407957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Kick-off</a:t>
            </a:r>
            <a:endParaRPr sz="500" b="1" i="0" u="none" strike="noStrike" cap="none">
              <a:solidFill>
                <a:schemeClr val="dk1"/>
              </a:solidFill>
              <a:latin typeface="Arial"/>
              <a:ea typeface="Arial"/>
              <a:cs typeface="Arial"/>
              <a:sym typeface="Arial"/>
            </a:endParaRPr>
          </a:p>
        </p:txBody>
      </p:sp>
      <p:sp>
        <p:nvSpPr>
          <p:cNvPr id="765" name="Google Shape;765;g21736e2d9d9_0_0"/>
          <p:cNvSpPr txBox="1"/>
          <p:nvPr/>
        </p:nvSpPr>
        <p:spPr>
          <a:xfrm>
            <a:off x="4768518" y="41075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4</a:t>
            </a:r>
            <a:endParaRPr sz="500" b="1" i="0" u="none" strike="noStrike" cap="none">
              <a:solidFill>
                <a:schemeClr val="dk1"/>
              </a:solidFill>
              <a:latin typeface="Arial"/>
              <a:ea typeface="Arial"/>
              <a:cs typeface="Arial"/>
              <a:sym typeface="Arial"/>
            </a:endParaRPr>
          </a:p>
        </p:txBody>
      </p:sp>
      <p:sp>
        <p:nvSpPr>
          <p:cNvPr id="766" name="Google Shape;766;g21736e2d9d9_0_0"/>
          <p:cNvSpPr txBox="1"/>
          <p:nvPr/>
        </p:nvSpPr>
        <p:spPr>
          <a:xfrm>
            <a:off x="6988471"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7767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Augustus</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652456"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a:off x="4100515" y="2144541"/>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3636979" y="1819446"/>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en-GB" sz="1800" b="0" i="0" u="none" strike="noStrike" cap="none" err="1">
                <a:solidFill>
                  <a:srgbClr val="000000"/>
                </a:solidFill>
                <a:latin typeface="Arial"/>
                <a:ea typeface="Arial"/>
                <a:cs typeface="Arial"/>
                <a:sym typeface="Arial"/>
              </a:rPr>
              <a:t>Thematische</a:t>
            </a:r>
            <a:r>
              <a:rPr lang="en-GB" sz="1800"/>
              <a:t> </a:t>
            </a:r>
            <a:r>
              <a:rPr lang="en-GB" sz="1800" err="1"/>
              <a:t>werkgroep</a:t>
            </a:r>
            <a:r>
              <a:rPr lang="en-GB" sz="1800"/>
              <a:t> 4</a:t>
            </a:r>
            <a:r>
              <a:rPr lang="en-GB" sz="1800" b="0" i="0" u="none" strike="noStrike" cap="none">
                <a:solidFill>
                  <a:srgbClr val="000000"/>
                </a:solidFill>
                <a:latin typeface="Arial"/>
                <a:ea typeface="Arial"/>
                <a:cs typeface="Arial"/>
                <a:sym typeface="Arial"/>
              </a:rPr>
              <a:t> op </a:t>
            </a:r>
            <a:r>
              <a:rPr lang="en-GB" sz="1800" b="1" err="1"/>
              <a:t>dinsdag</a:t>
            </a:r>
            <a:r>
              <a:rPr lang="en-GB" sz="1800" b="1"/>
              <a:t> 23 </a:t>
            </a:r>
            <a:r>
              <a:rPr lang="en-GB" sz="1800" b="1" err="1"/>
              <a:t>april</a:t>
            </a:r>
            <a:r>
              <a:rPr lang="en-GB" sz="1800" b="1" i="0" u="none" strike="noStrike" cap="none">
                <a:solidFill>
                  <a:srgbClr val="000000"/>
                </a:solidFill>
                <a:latin typeface="Arial"/>
                <a:ea typeface="Arial"/>
                <a:cs typeface="Arial"/>
                <a:sym typeface="Arial"/>
              </a:rPr>
              <a:t>: </a:t>
            </a:r>
            <a:r>
              <a:rPr lang="en-GB" sz="1800" b="1"/>
              <a:t>13:00</a:t>
            </a:r>
            <a:r>
              <a:rPr lang="en-GB" sz="1800" b="1" i="0" u="none" strike="noStrike" cap="none">
                <a:solidFill>
                  <a:srgbClr val="000000"/>
                </a:solidFill>
                <a:latin typeface="Arial"/>
                <a:ea typeface="Arial"/>
                <a:cs typeface="Arial"/>
                <a:sym typeface="Arial"/>
              </a:rPr>
              <a:t> – </a:t>
            </a:r>
            <a:r>
              <a:rPr lang="en-GB" sz="1800" b="1"/>
              <a:t>16:00 </a:t>
            </a:r>
            <a:endParaRPr lang="en-GB" sz="1800" b="0" i="0" u="none" strike="noStrike" cap="none">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rgbClr val="000000"/>
                </a:solidFill>
                <a:latin typeface="Arial"/>
                <a:ea typeface="Arial"/>
                <a:cs typeface="Arial"/>
                <a:sym typeface="Arial"/>
              </a:rPr>
              <a:t>Schrijf</a:t>
            </a:r>
            <a:r>
              <a:rPr lang="en-GB" sz="1800" b="0" i="0" u="none" strike="noStrike" cap="none">
                <a:solidFill>
                  <a:srgbClr val="000000"/>
                </a:solidFill>
                <a:latin typeface="Arial"/>
                <a:ea typeface="Arial"/>
                <a:cs typeface="Arial"/>
                <a:sym typeface="Arial"/>
              </a:rPr>
              <a:t> u in via </a:t>
            </a:r>
            <a:r>
              <a:rPr lang="en-GB" sz="1800" b="0" i="0" u="none" strike="noStrike" cap="none" err="1">
                <a:solidFill>
                  <a:srgbClr val="000000"/>
                </a:solidFill>
                <a:latin typeface="Arial"/>
                <a:ea typeface="Arial"/>
                <a:cs typeface="Arial"/>
                <a:sym typeface="Arial"/>
              </a:rPr>
              <a:t>volgende</a:t>
            </a:r>
            <a:r>
              <a:rPr lang="en-GB" sz="1800" b="0" i="0" u="none" strike="noStrike" cap="none">
                <a:solidFill>
                  <a:srgbClr val="000000"/>
                </a:solidFill>
                <a:latin typeface="Arial"/>
                <a:ea typeface="Arial"/>
                <a:cs typeface="Arial"/>
                <a:sym typeface="Arial"/>
              </a:rPr>
              <a:t> link: </a:t>
            </a:r>
            <a:r>
              <a:rPr lang="en-GB" sz="1800" u="sng">
                <a:solidFill>
                  <a:schemeClr val="hlink"/>
                </a:solidFill>
                <a:hlinkClick r:id="rId3">
                  <a:extLst>
                    <a:ext uri="{A12FA001-AC4F-418D-AE19-62706E023703}">
                      <ahyp:hlinkClr xmlns:ahyp="http://schemas.microsoft.com/office/drawing/2018/hyperlinkcolor" val="tx"/>
                    </a:ext>
                  </a:extLst>
                </a:hlinkClick>
              </a:rPr>
              <a:t>4de</a:t>
            </a:r>
            <a:r>
              <a:rPr lang="en-GB" sz="1800" b="0" i="0" u="sng" strike="noStrike" cap="none">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en-GB" sz="1800" b="0" i="0" u="sng" strike="noStrike" cap="none">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thematische</a:t>
            </a:r>
            <a:r>
              <a:rPr lang="en-GB" sz="1800" b="0" i="0" u="sng" strike="noStrike" cap="none">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en-GB" sz="1800" b="0" i="0" u="sng" strike="noStrike" cap="none">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werkgroep</a:t>
            </a:r>
            <a:endParaRPr lang="en-GB" sz="1400" b="0" i="0" u="none" strike="noStrike" cap="none">
              <a:solidFill>
                <a:schemeClr val="hlink"/>
              </a:solidFill>
              <a:sym typeface="Arial"/>
              <a:hlinkClick r:id="rId3">
                <a:extLst>
                  <a:ext uri="{A12FA001-AC4F-418D-AE19-62706E023703}">
                    <ahyp:hlinkClr xmlns:ahyp="http://schemas.microsoft.com/office/drawing/2018/hyperlinkcolor" val="tx"/>
                  </a:ext>
                </a:extLst>
              </a:hlinkClick>
            </a:endParaRPr>
          </a:p>
        </p:txBody>
      </p:sp>
      <p:sp>
        <p:nvSpPr>
          <p:cNvPr id="750" name="Google Shape;750;g21736e2d9d9_0_0"/>
          <p:cNvSpPr txBox="1"/>
          <p:nvPr/>
        </p:nvSpPr>
        <p:spPr>
          <a:xfrm>
            <a:off x="3782322"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lang="nl-BE" sz="1000" b="1" i="0" u="none" strike="noStrike" cap="none">
              <a:solidFill>
                <a:schemeClr val="lt1"/>
              </a:solidFill>
              <a:latin typeface="Arial"/>
              <a:ea typeface="Arial"/>
              <a:cs typeface="Arial"/>
              <a:sym typeface="Arial"/>
            </a:endParaRPr>
          </a:p>
        </p:txBody>
      </p:sp>
      <p:sp>
        <p:nvSpPr>
          <p:cNvPr id="752" name="Google Shape;752;g21736e2d9d9_0_0"/>
          <p:cNvSpPr txBox="1"/>
          <p:nvPr/>
        </p:nvSpPr>
        <p:spPr>
          <a:xfrm>
            <a:off x="5385396"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6" name="Google Shape;747;g21736e2d9d9_0_0">
            <a:extLst>
              <a:ext uri="{FF2B5EF4-FFF2-40B4-BE49-F238E27FC236}">
                <a16:creationId xmlns:a16="http://schemas.microsoft.com/office/drawing/2014/main" id="{2BD81F36-FE70-895E-2DDA-3FC71E0EA7EF}"/>
              </a:ext>
            </a:extLst>
          </p:cNvPr>
          <p:cNvSpPr txBox="1"/>
          <p:nvPr/>
        </p:nvSpPr>
        <p:spPr>
          <a:xfrm>
            <a:off x="507350" y="3339715"/>
            <a:ext cx="1635782" cy="198079"/>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600"/>
              <a:buNone/>
              <a:defRPr sz="1500" b="1">
                <a:solidFill>
                  <a:schemeClr val="lt1"/>
                </a:solidFill>
              </a:defRPr>
            </a:lvl1pPr>
          </a:lstStyle>
          <a:p>
            <a:r>
              <a:rPr lang="en-GB"/>
              <a:t>2023</a:t>
            </a:r>
            <a:endParaRPr/>
          </a:p>
        </p:txBody>
      </p:sp>
      <p:sp>
        <p:nvSpPr>
          <p:cNvPr id="7" name="Google Shape;748;g21736e2d9d9_0_0">
            <a:extLst>
              <a:ext uri="{FF2B5EF4-FFF2-40B4-BE49-F238E27FC236}">
                <a16:creationId xmlns:a16="http://schemas.microsoft.com/office/drawing/2014/main" id="{C7D2DEC1-BCA3-64FD-49E1-574F29D9A00F}"/>
              </a:ext>
            </a:extLst>
          </p:cNvPr>
          <p:cNvSpPr txBox="1"/>
          <p:nvPr/>
        </p:nvSpPr>
        <p:spPr>
          <a:xfrm>
            <a:off x="514845" y="354778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cxnSp>
        <p:nvCxnSpPr>
          <p:cNvPr id="9" name="Google Shape;745;g21736e2d9d9_0_0">
            <a:extLst>
              <a:ext uri="{FF2B5EF4-FFF2-40B4-BE49-F238E27FC236}">
                <a16:creationId xmlns:a16="http://schemas.microsoft.com/office/drawing/2014/main" id="{6432EB36-A7DB-01CD-39BC-CFFFA58FF1A1}"/>
              </a:ext>
            </a:extLst>
          </p:cNvPr>
          <p:cNvCxnSpPr/>
          <p:nvPr/>
        </p:nvCxnSpPr>
        <p:spPr>
          <a:xfrm>
            <a:off x="3370034" y="3785732"/>
            <a:ext cx="0" cy="252900"/>
          </a:xfrm>
          <a:prstGeom prst="straightConnector1">
            <a:avLst/>
          </a:prstGeom>
          <a:noFill/>
          <a:ln w="12700" cap="sq" cmpd="sng">
            <a:solidFill>
              <a:srgbClr val="454034"/>
            </a:solidFill>
            <a:prstDash val="solid"/>
            <a:round/>
            <a:headEnd type="none" w="sm" len="sm"/>
            <a:tailEnd type="oval" w="med" len="med"/>
          </a:ln>
        </p:spPr>
      </p:cxnSp>
    </p:spTree>
    <p:extLst>
      <p:ext uri="{BB962C8B-B14F-4D97-AF65-F5344CB8AC3E}">
        <p14:creationId xmlns:p14="http://schemas.microsoft.com/office/powerpoint/2010/main" val="3421107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1E3E8E6-4F75-8207-E924-5C9EF653A066}"/>
            </a:ext>
          </a:extLst>
        </p:cNvPr>
        <p:cNvGrpSpPr/>
        <p:nvPr/>
      </p:nvGrpSpPr>
      <p:grpSpPr>
        <a:xfrm>
          <a:off x="0" y="0"/>
          <a:ext cx="0" cy="0"/>
          <a:chOff x="0" y="0"/>
          <a:chExt cx="0" cy="0"/>
        </a:xfrm>
      </p:grpSpPr>
      <p:sp>
        <p:nvSpPr>
          <p:cNvPr id="741" name="Google Shape;741;g21736e2d9d9_0_0">
            <a:extLst>
              <a:ext uri="{FF2B5EF4-FFF2-40B4-BE49-F238E27FC236}">
                <a16:creationId xmlns:a16="http://schemas.microsoft.com/office/drawing/2014/main" id="{73111616-4A78-10C3-BB3D-8F8B4FB9ECA5}"/>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err="1"/>
              <a:t>Thematische</a:t>
            </a:r>
            <a:r>
              <a:rPr lang="en-GB" sz="3200" b="1"/>
              <a:t> </a:t>
            </a:r>
            <a:r>
              <a:rPr lang="en-GB" sz="3200" b="1" err="1"/>
              <a:t>werkgroep</a:t>
            </a:r>
            <a:r>
              <a:rPr lang="en-GB" sz="3200" b="1"/>
              <a:t> 4</a:t>
            </a:r>
            <a:endParaRPr lang="en-US"/>
          </a:p>
        </p:txBody>
      </p:sp>
      <p:sp>
        <p:nvSpPr>
          <p:cNvPr id="771" name="Google Shape;771;g21736e2d9d9_0_0">
            <a:extLst>
              <a:ext uri="{FF2B5EF4-FFF2-40B4-BE49-F238E27FC236}">
                <a16:creationId xmlns:a16="http://schemas.microsoft.com/office/drawing/2014/main" id="{9CABDA34-9FB5-661A-A871-F5DE1926F0AA}"/>
              </a:ext>
            </a:extLst>
          </p:cNvPr>
          <p:cNvSpPr txBox="1"/>
          <p:nvPr/>
        </p:nvSpPr>
        <p:spPr>
          <a:xfrm>
            <a:off x="628651" y="2020875"/>
            <a:ext cx="7886700" cy="982500"/>
          </a:xfrm>
          <a:prstGeom prst="rect">
            <a:avLst/>
          </a:prstGeom>
          <a:noFill/>
          <a:ln>
            <a:noFill/>
          </a:ln>
        </p:spPr>
        <p:txBody>
          <a:bodyPr spcFirstLastPara="1" wrap="square" lIns="68550" tIns="34275" rIns="68550" bIns="34275" anchor="t" anchorCtr="0">
            <a:noAutofit/>
          </a:bodyPr>
          <a:lstStyle/>
          <a:p>
            <a:pPr algn="ctr"/>
            <a:r>
              <a:rPr lang="en-GB" sz="1800" err="1"/>
              <a:t>Schrijf</a:t>
            </a:r>
            <a:r>
              <a:rPr lang="en-GB" sz="1800"/>
              <a:t> u in via </a:t>
            </a:r>
            <a:r>
              <a:rPr lang="en-GB" sz="1800" err="1"/>
              <a:t>volgende</a:t>
            </a:r>
            <a:r>
              <a:rPr lang="en-GB" sz="1800"/>
              <a:t> link:</a:t>
            </a:r>
            <a:endParaRPr lang="en-GB" sz="1800">
              <a:solidFill>
                <a:srgbClr val="373636"/>
              </a:solidFill>
            </a:endParaRPr>
          </a:p>
          <a:p>
            <a:pPr algn="ctr"/>
            <a:r>
              <a:rPr lang="en-GB" sz="1800" err="1"/>
              <a:t>Thematische</a:t>
            </a:r>
            <a:r>
              <a:rPr lang="en-GB" sz="1800"/>
              <a:t> </a:t>
            </a:r>
            <a:r>
              <a:rPr lang="en-GB" sz="1800" err="1"/>
              <a:t>werkgroep</a:t>
            </a:r>
            <a:r>
              <a:rPr lang="en-GB" sz="1800"/>
              <a:t> 4 op </a:t>
            </a:r>
            <a:r>
              <a:rPr lang="en-GB" sz="1800" b="1" err="1"/>
              <a:t>dinsdag</a:t>
            </a:r>
            <a:r>
              <a:rPr lang="en-GB" sz="1800" b="1"/>
              <a:t> 23 </a:t>
            </a:r>
            <a:r>
              <a:rPr lang="en-GB" sz="1800" b="1" err="1"/>
              <a:t>april</a:t>
            </a:r>
            <a:r>
              <a:rPr lang="en-GB" sz="1800" b="1"/>
              <a:t>: 13:00 – 16:00 </a:t>
            </a:r>
            <a:endParaRPr lang="en-GB" sz="1800">
              <a:solidFill>
                <a:srgbClr val="373636"/>
              </a:solidFill>
            </a:endParaRPr>
          </a:p>
          <a:p>
            <a:pPr algn="ctr"/>
            <a:endParaRPr lang="en-GB" sz="1800"/>
          </a:p>
          <a:p>
            <a:pPr algn="ctr"/>
            <a:r>
              <a:rPr lang="en-GB" sz="1800" err="1"/>
              <a:t>Schrijf</a:t>
            </a:r>
            <a:r>
              <a:rPr lang="en-GB" sz="1800"/>
              <a:t> u in via </a:t>
            </a:r>
            <a:r>
              <a:rPr lang="en-GB" sz="1800" err="1"/>
              <a:t>volgende</a:t>
            </a:r>
            <a:r>
              <a:rPr lang="en-GB" sz="1800"/>
              <a:t> link: </a:t>
            </a:r>
            <a:r>
              <a:rPr lang="en-GB" sz="1800">
                <a:solidFill>
                  <a:srgbClr val="3C96BE"/>
                </a:solidFill>
                <a:hlinkClick r:id="rId3">
                  <a:extLst>
                    <a:ext uri="{A12FA001-AC4F-418D-AE19-62706E023703}">
                      <ahyp:hlinkClr xmlns:ahyp="http://schemas.microsoft.com/office/drawing/2018/hyperlinkcolor" val="tx"/>
                    </a:ext>
                  </a:extLst>
                </a:hlinkClick>
              </a:rPr>
              <a:t>4de thematische werkgroep</a:t>
            </a:r>
            <a:r>
              <a:rPr lang="en-GB" sz="1800">
                <a:solidFill>
                  <a:srgbClr val="3C96BE"/>
                </a:solidFill>
              </a:rPr>
              <a:t>.</a:t>
            </a:r>
            <a:endParaRPr lang="en-GB" sz="1800">
              <a:solidFill>
                <a:srgbClr val="373636"/>
              </a:solidFill>
              <a:hlinkClick r:id="" action="ppaction://noaction">
                <a:extLst>
                  <a:ext uri="{A12FA001-AC4F-418D-AE19-62706E023703}">
                    <ahyp:hlinkClr xmlns:ahyp="http://schemas.microsoft.com/office/drawing/2018/hyperlinkcolor" val="tx"/>
                  </a:ext>
                </a:extLst>
              </a:hlinkClick>
            </a:endParaRPr>
          </a:p>
          <a:p>
            <a:pPr algn="ctr"/>
            <a:endParaRPr lang="en-GB" sz="1800"/>
          </a:p>
        </p:txBody>
      </p:sp>
    </p:spTree>
    <p:extLst>
      <p:ext uri="{BB962C8B-B14F-4D97-AF65-F5344CB8AC3E}">
        <p14:creationId xmlns:p14="http://schemas.microsoft.com/office/powerpoint/2010/main" val="1898940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aline.verbrugge@vlaanderen.be</a:t>
            </a:r>
            <a:r>
              <a:rPr lang="nl-BE" sz="1500">
                <a:solidFill>
                  <a:srgbClr val="3C96BE"/>
                </a:solidFill>
              </a:rPr>
              <a:t> </a:t>
            </a:r>
            <a:endParaRPr lang="nl-BE">
              <a:solidFill>
                <a:srgbClr val="3C96BE"/>
              </a:solidFill>
            </a:endParaRP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a:lnSpc>
                <a:spcPct val="100000"/>
              </a:lnSpc>
              <a:spcBef>
                <a:spcPts val="0"/>
              </a:spcBef>
              <a:spcAft>
                <a:spcPts val="0"/>
              </a:spcAft>
              <a:buNone/>
            </a:pPr>
            <a:r>
              <a:rPr lang="nl-BE" sz="1600" b="0" i="0" u="none" strike="noStrike" cap="none">
                <a:solidFill>
                  <a:schemeClr val="lt1"/>
                </a:solidFill>
                <a:latin typeface="Arial"/>
                <a:ea typeface="Arial"/>
                <a:cs typeface="Arial"/>
                <a:sym typeface="Arial"/>
              </a:rPr>
              <a:t>https://github.com/Informatievlaanderen/</a:t>
            </a:r>
            <a:r>
              <a:rPr lang="nl-BE" sz="1600">
                <a:solidFill>
                  <a:schemeClr val="lt1"/>
                </a:solidFill>
              </a:rPr>
              <a:t>OSLOthema-overlijdensaangifte</a:t>
            </a:r>
            <a:endParaRPr lang="nl-BE">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a:extLst>
              <a:ext uri="{FF2B5EF4-FFF2-40B4-BE49-F238E27FC236}">
                <a16:creationId xmlns:a16="http://schemas.microsoft.com/office/drawing/2014/main" id="{2BDECB08-8F29-AC33-D07A-F95FC2B1101E}"/>
              </a:ext>
            </a:extLst>
          </p:cNvPr>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3070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3228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2378976138"/>
              </p:ext>
            </p:extLst>
          </p:nvPr>
        </p:nvGraphicFramePr>
        <p:xfrm>
          <a:off x="1016150" y="1161389"/>
          <a:ext cx="7111700" cy="3575277"/>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13u05 - 13u10</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13u10 - 13u15</a:t>
                      </a:r>
                    </a:p>
                  </a:txBody>
                  <a:tcPr marL="91425" marR="91425" marT="91425" marB="91425"/>
                </a:tc>
                <a:tc>
                  <a:txBody>
                    <a:bodyPr/>
                    <a:lstStyle/>
                    <a:p>
                      <a:pPr marL="0" marR="0" lvl="0" indent="0" algn="l">
                        <a:lnSpc>
                          <a:spcPct val="100000"/>
                        </a:lnSpc>
                        <a:spcBef>
                          <a:spcPts val="0"/>
                        </a:spcBef>
                        <a:spcAft>
                          <a:spcPts val="0"/>
                        </a:spcAft>
                        <a:buNone/>
                      </a:pPr>
                      <a:r>
                        <a:rPr lang="nl-BE" sz="1400" u="none" strike="noStrike" cap="none"/>
                        <a:t>Samenvatting tweede thematische werkgroep</a:t>
                      </a:r>
                      <a:endParaRPr/>
                    </a:p>
                  </a:txBody>
                  <a:tcPr marL="91425" marR="91425" marT="91425" marB="91425"/>
                </a:tc>
                <a:extLst>
                  <a:ext uri="{0D108BD9-81ED-4DB2-BD59-A6C34878D82A}">
                    <a16:rowId xmlns:a16="http://schemas.microsoft.com/office/drawing/2014/main" val="10001"/>
                  </a:ext>
                </a:extLst>
              </a:tr>
              <a:tr h="377499">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13u15 – 13u30</a:t>
                      </a:r>
                    </a:p>
                  </a:txBody>
                  <a:tcPr marL="91425" marR="91425" marT="91425" marB="91425"/>
                </a:tc>
                <a:tc>
                  <a:txBody>
                    <a:bodyPr/>
                    <a:lstStyle/>
                    <a:p>
                      <a:pPr marL="0" lvl="0" indent="0" algn="l">
                        <a:lnSpc>
                          <a:spcPct val="100000"/>
                        </a:lnSpc>
                        <a:spcBef>
                          <a:spcPts val="0"/>
                        </a:spcBef>
                        <a:spcAft>
                          <a:spcPts val="0"/>
                        </a:spcAft>
                        <a:buNone/>
                      </a:pPr>
                      <a:r>
                        <a:rPr lang="en-GB" sz="1400" u="none" strike="noStrike" cap="none" err="1"/>
                        <a:t>Aanpassingen</a:t>
                      </a:r>
                      <a:r>
                        <a:rPr lang="en-GB" sz="1400" u="none" strike="noStrike" cap="none"/>
                        <a:t> model</a:t>
                      </a:r>
                    </a:p>
                  </a:txBody>
                  <a:tcPr marL="91425" marR="91425" marT="91425" marB="91425"/>
                </a:tc>
                <a:extLst>
                  <a:ext uri="{0D108BD9-81ED-4DB2-BD59-A6C34878D82A}">
                    <a16:rowId xmlns:a16="http://schemas.microsoft.com/office/drawing/2014/main" val="2250378756"/>
                  </a:ext>
                </a:extLst>
              </a:tr>
              <a:tr h="377499">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13u30 – 14u00</a:t>
                      </a:r>
                    </a:p>
                  </a:txBody>
                  <a:tcPr marL="91425" marR="91425" marT="91425" marB="91425"/>
                </a:tc>
                <a:tc>
                  <a:txBody>
                    <a:bodyPr/>
                    <a:lstStyle/>
                    <a:p>
                      <a:pPr lvl="0" algn="l">
                        <a:lnSpc>
                          <a:spcPct val="100000"/>
                        </a:lnSpc>
                        <a:spcBef>
                          <a:spcPts val="0"/>
                        </a:spcBef>
                        <a:spcAft>
                          <a:spcPts val="0"/>
                        </a:spcAft>
                        <a:buNone/>
                      </a:pPr>
                      <a:r>
                        <a:rPr lang="en-GB" sz="1400" b="0" i="0" u="none" strike="noStrike" cap="none" noProof="0" err="1">
                          <a:solidFill>
                            <a:srgbClr val="000000"/>
                          </a:solidFill>
                          <a:latin typeface="Arial"/>
                        </a:rPr>
                        <a:t>Voorbeelden</a:t>
                      </a:r>
                      <a:r>
                        <a:rPr lang="en-GB" sz="1400" b="0" i="0" u="none" strike="noStrike" cap="none" noProof="0">
                          <a:solidFill>
                            <a:srgbClr val="000000"/>
                          </a:solidFill>
                          <a:latin typeface="Arial"/>
                        </a:rPr>
                        <a:t> </a:t>
                      </a:r>
                      <a:r>
                        <a:rPr lang="en-GB" sz="1400" b="0" i="0" u="none" strike="noStrike" cap="none" noProof="0" err="1">
                          <a:solidFill>
                            <a:srgbClr val="000000"/>
                          </a:solidFill>
                          <a:latin typeface="Arial"/>
                        </a:rPr>
                        <a:t>aan</a:t>
                      </a:r>
                      <a:r>
                        <a:rPr lang="en-GB" sz="1400" b="0" i="0" u="none" strike="noStrike" cap="none" noProof="0">
                          <a:solidFill>
                            <a:srgbClr val="000000"/>
                          </a:solidFill>
                          <a:latin typeface="Arial"/>
                        </a:rPr>
                        <a:t> de hand van </a:t>
                      </a:r>
                      <a:r>
                        <a:rPr lang="en-GB" sz="1400" b="0" i="0" u="none" strike="noStrike" cap="none" noProof="0" err="1">
                          <a:solidFill>
                            <a:srgbClr val="000000"/>
                          </a:solidFill>
                          <a:latin typeface="Arial"/>
                        </a:rPr>
                        <a:t>objectdiagrammen</a:t>
                      </a:r>
                      <a:endParaRPr lang="en-GB" sz="1400" b="0" i="0" u="none" strike="noStrike" cap="none" noProof="0">
                        <a:solidFill>
                          <a:srgbClr val="000000"/>
                        </a:solidFill>
                        <a:latin typeface="Arial"/>
                      </a:endParaRPr>
                    </a:p>
                  </a:txBody>
                  <a:tcPr marL="91425" marR="91425" marT="91425" marB="91425"/>
                </a:tc>
                <a:extLst>
                  <a:ext uri="{0D108BD9-81ED-4DB2-BD59-A6C34878D82A}">
                    <a16:rowId xmlns:a16="http://schemas.microsoft.com/office/drawing/2014/main" val="856824344"/>
                  </a:ext>
                </a:extLst>
              </a:tr>
              <a:tr h="397775">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14u00 – 14u30</a:t>
                      </a:r>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nl-BE" sz="1400" b="0" i="0" u="none" strike="noStrike" cap="none" noProof="0">
                          <a:solidFill>
                            <a:srgbClr val="000000"/>
                          </a:solidFill>
                          <a:latin typeface="Arial"/>
                        </a:rPr>
                        <a:t>Codelijsten</a:t>
                      </a:r>
                      <a:endParaRPr lang="en-US"/>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4">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14u30 – 14u45</a:t>
                      </a: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a:solidFill>
                        <a:srgbClr val="9E9E9E"/>
                      </a:solidFill>
                    </a:lnB>
                  </a:tcPr>
                </a:tc>
                <a:tc>
                  <a:txBody>
                    <a:bodyPr/>
                    <a:lstStyle/>
                    <a:p>
                      <a:pPr marL="0" lvl="0" indent="0" algn="l">
                        <a:lnSpc>
                          <a:spcPct val="100000"/>
                        </a:lnSpc>
                        <a:spcBef>
                          <a:spcPts val="0"/>
                        </a:spcBef>
                        <a:spcAft>
                          <a:spcPts val="0"/>
                        </a:spcAft>
                        <a:buNone/>
                      </a:pPr>
                      <a:r>
                        <a:rPr lang="nl-BE" sz="1400" i="1" u="none" strike="noStrike" cap="none">
                          <a:solidFill>
                            <a:schemeClr val="tx1">
                              <a:lumMod val="50000"/>
                            </a:schemeClr>
                          </a:solidFill>
                        </a:rPr>
                        <a:t>Pauze</a:t>
                      </a: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a:solidFill>
                        <a:srgbClr val="9E9E9E"/>
                      </a:solidFill>
                    </a:lnB>
                  </a:tcPr>
                </a:tc>
                <a:extLst>
                  <a:ext uri="{0D108BD9-81ED-4DB2-BD59-A6C34878D82A}">
                    <a16:rowId xmlns:a16="http://schemas.microsoft.com/office/drawing/2014/main" val="4154906781"/>
                  </a:ext>
                </a:extLst>
              </a:tr>
              <a:tr h="397774">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14u45 – 15u15</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a:txBody>
                    <a:bodyPr/>
                    <a:lstStyle/>
                    <a:p>
                      <a:pPr marL="0" lvl="0" indent="0" algn="l">
                        <a:lnSpc>
                          <a:spcPct val="100000"/>
                        </a:lnSpc>
                        <a:spcBef>
                          <a:spcPts val="0"/>
                        </a:spcBef>
                        <a:spcAft>
                          <a:spcPts val="0"/>
                        </a:spcAft>
                        <a:buNone/>
                      </a:pPr>
                      <a:r>
                        <a:rPr lang="en-GB" sz="1400" b="0" i="0" u="none" strike="noStrike" cap="none" noProof="0" err="1">
                          <a:solidFill>
                            <a:srgbClr val="000000"/>
                          </a:solidFill>
                          <a:latin typeface="Arial"/>
                        </a:rPr>
                        <a:t>Definities</a:t>
                      </a:r>
                      <a:endParaRPr lang="en-US"/>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1978421271"/>
                  </a:ext>
                </a:extLst>
              </a:tr>
              <a:tr h="397774">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15u15 – 15u45</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a:txBody>
                    <a:bodyPr/>
                    <a:lstStyle/>
                    <a:p>
                      <a:pPr marL="0" lvl="0" indent="0" algn="l">
                        <a:lnSpc>
                          <a:spcPct val="100000"/>
                        </a:lnSpc>
                        <a:spcBef>
                          <a:spcPts val="0"/>
                        </a:spcBef>
                        <a:spcAft>
                          <a:spcPts val="0"/>
                        </a:spcAft>
                        <a:buNone/>
                      </a:pPr>
                      <a:r>
                        <a:rPr lang="en-GB" sz="1400" b="0" i="0" u="none" strike="noStrike" cap="none" noProof="0">
                          <a:solidFill>
                            <a:srgbClr val="000000"/>
                          </a:solidFill>
                          <a:latin typeface="Arial"/>
                        </a:rPr>
                        <a:t>Model, </a:t>
                      </a:r>
                      <a:r>
                        <a:rPr lang="en-GB" sz="1400" b="0" i="0" u="none" strike="noStrike" cap="none" noProof="0" err="1">
                          <a:solidFill>
                            <a:srgbClr val="000000"/>
                          </a:solidFill>
                          <a:latin typeface="Arial"/>
                        </a:rPr>
                        <a:t>kardinaliteiten</a:t>
                      </a:r>
                      <a:r>
                        <a:rPr lang="en-GB" sz="1400" b="0" i="0" u="none" strike="noStrike" cap="none" noProof="0">
                          <a:solidFill>
                            <a:srgbClr val="000000"/>
                          </a:solidFill>
                          <a:latin typeface="Arial"/>
                        </a:rPr>
                        <a:t> </a:t>
                      </a:r>
                      <a:r>
                        <a:rPr lang="en-GB" sz="1400" b="0" i="0" u="none" strike="noStrike" cap="none" noProof="0" err="1">
                          <a:solidFill>
                            <a:srgbClr val="000000"/>
                          </a:solidFill>
                          <a:latin typeface="Arial"/>
                        </a:rPr>
                        <a:t>en</a:t>
                      </a:r>
                      <a:r>
                        <a:rPr lang="en-GB" sz="1400" b="0" i="0" u="none" strike="noStrike" cap="none" noProof="0">
                          <a:solidFill>
                            <a:srgbClr val="000000"/>
                          </a:solidFill>
                          <a:latin typeface="Arial"/>
                        </a:rPr>
                        <a:t> </a:t>
                      </a:r>
                      <a:r>
                        <a:rPr lang="en-GB" sz="1400" b="0" i="0" u="none" strike="noStrike" cap="none" noProof="0" err="1">
                          <a:solidFill>
                            <a:srgbClr val="000000"/>
                          </a:solidFill>
                          <a:latin typeface="Arial"/>
                        </a:rPr>
                        <a:t>relaties</a:t>
                      </a:r>
                      <a:endParaRPr lang="en-US"/>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3242913299"/>
                  </a:ext>
                </a:extLst>
              </a:tr>
              <a:tr h="356050">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15u45 – 16u00</a:t>
                      </a:r>
                    </a:p>
                  </a:txBody>
                  <a:tcPr marL="91425" marR="91425" marT="91425" marB="91425">
                    <a:lnT w="9524" cap="flat" cmpd="sng" algn="ctr">
                      <a:solidFill>
                        <a:srgbClr val="9E9E9E"/>
                      </a:solidFill>
                      <a:prstDash val="solid"/>
                      <a:round/>
                      <a:headEnd type="none" w="med" len="med"/>
                      <a:tailEnd type="none" w="med" len="med"/>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Q&amp;A en </a:t>
                      </a:r>
                      <a:r>
                        <a:rPr lang="nl-BE" sz="1400" b="0" u="none" strike="noStrike" cap="none"/>
                        <a:t>volgende </a:t>
                      </a:r>
                      <a:r>
                        <a:rPr lang="nl-BE" sz="1400" u="none" strike="noStrike" cap="none"/>
                        <a:t>stappen</a:t>
                      </a:r>
                      <a:endParaRPr sz="1400" u="none" strike="noStrike" cap="none"/>
                    </a:p>
                  </a:txBody>
                  <a:tcPr marL="91425" marR="91425" marT="91425" marB="91425">
                    <a:lnT w="9524" cap="flat" cmpd="sng" algn="ctr">
                      <a:solidFill>
                        <a:srgbClr val="9E9E9E"/>
                      </a:solid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90">
          <a:extLst>
            <a:ext uri="{FF2B5EF4-FFF2-40B4-BE49-F238E27FC236}">
              <a16:creationId xmlns:a16="http://schemas.microsoft.com/office/drawing/2014/main" id="{534D7CA0-DF48-0852-39EA-75B0994443E3}"/>
            </a:ext>
          </a:extLst>
        </p:cNvPr>
        <p:cNvGrpSpPr/>
        <p:nvPr/>
      </p:nvGrpSpPr>
      <p:grpSpPr>
        <a:xfrm>
          <a:off x="0" y="0"/>
          <a:ext cx="0" cy="0"/>
          <a:chOff x="0" y="0"/>
          <a:chExt cx="0" cy="0"/>
        </a:xfrm>
      </p:grpSpPr>
      <p:sp>
        <p:nvSpPr>
          <p:cNvPr id="3691" name="Google Shape;3691;g279126f208c_0_441">
            <a:extLst>
              <a:ext uri="{FF2B5EF4-FFF2-40B4-BE49-F238E27FC236}">
                <a16:creationId xmlns:a16="http://schemas.microsoft.com/office/drawing/2014/main" id="{96DC379D-169E-5AC0-9CFE-4FA78E2B1DC7}"/>
              </a:ext>
            </a:extLst>
          </p:cNvPr>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a:extLst>
              <a:ext uri="{FF2B5EF4-FFF2-40B4-BE49-F238E27FC236}">
                <a16:creationId xmlns:a16="http://schemas.microsoft.com/office/drawing/2014/main" id="{DAB21AA8-0EC9-4DEE-9538-B01F6E19CE18}"/>
              </a:ext>
            </a:extLst>
          </p:cNvPr>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a:extLst>
              <a:ext uri="{FF2B5EF4-FFF2-40B4-BE49-F238E27FC236}">
                <a16:creationId xmlns:a16="http://schemas.microsoft.com/office/drawing/2014/main" id="{63F5EF32-5F67-440D-E3F0-50934BD1733A}"/>
              </a:ext>
            </a:extLst>
          </p:cNvPr>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a:extLst>
              <a:ext uri="{FF2B5EF4-FFF2-40B4-BE49-F238E27FC236}">
                <a16:creationId xmlns:a16="http://schemas.microsoft.com/office/drawing/2014/main" id="{0363E4DA-9A41-B12B-308A-C0B7FEE77DEA}"/>
              </a:ext>
            </a:extLst>
          </p:cNvPr>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60472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Samenvatting</a:t>
            </a:r>
            <a:endParaRPr lang="nl-BE" sz="3700" b="1" i="0" u="none" strike="noStrike" cap="none">
              <a:solidFill>
                <a:srgbClr val="000000"/>
              </a:solidFill>
              <a:latin typeface="Arial"/>
              <a:ea typeface="Arial"/>
              <a:cs typeface="Arial"/>
              <a:sym typeface="Arial"/>
            </a:endParaRPr>
          </a:p>
          <a:p>
            <a:pPr algn="ctr">
              <a:buSzPts val="3700"/>
            </a:pPr>
            <a:r>
              <a:rPr lang="nl-BE" sz="3700" b="1"/>
              <a:t>Thematische</a:t>
            </a:r>
            <a:r>
              <a:rPr lang="nl-BE" sz="3700" b="1" i="0" u="none" strike="noStrike" cap="none">
                <a:solidFill>
                  <a:srgbClr val="000000"/>
                </a:solidFill>
                <a:latin typeface="Arial"/>
                <a:ea typeface="Arial"/>
                <a:cs typeface="Arial"/>
                <a:sym typeface="Arial"/>
              </a:rPr>
              <a:t> werkgroep</a:t>
            </a:r>
            <a:r>
              <a:rPr lang="nl-BE" sz="3700" b="1"/>
              <a:t> 2</a:t>
            </a:r>
            <a:endParaRPr lang="nl-BE" sz="3700" b="1" i="0" u="none" strike="noStrike" cap="none">
              <a:solidFill>
                <a:srgbClr val="000000"/>
              </a:solidFill>
              <a:latin typeface="Arial"/>
              <a:ea typeface="Arial"/>
              <a:cs typeface="Arial"/>
            </a:endParaRP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g1fb2b73fd7a_0_152"/>
          <p:cNvSpPr txBox="1"/>
          <p:nvPr/>
        </p:nvSpPr>
        <p:spPr>
          <a:xfrm>
            <a:off x="1974759" y="1657425"/>
            <a:ext cx="5686300" cy="993231"/>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err="1"/>
              <a:t>Kardinaliteit</a:t>
            </a:r>
            <a:endParaRPr sz="1100" b="0" i="0" u="none" strike="noStrike" cap="none" err="1">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nl-BE" sz="1100"/>
              <a:t>Aantal keer de relatie tussen klassen en attributen voorkomt</a:t>
            </a:r>
            <a:endParaRPr sz="1100"/>
          </a:p>
          <a:p>
            <a:pPr marL="457200" marR="0" lvl="0" indent="-298450" algn="l" rtl="0">
              <a:lnSpc>
                <a:spcPct val="100000"/>
              </a:lnSpc>
              <a:spcBef>
                <a:spcPts val="0"/>
              </a:spcBef>
              <a:spcAft>
                <a:spcPts val="0"/>
              </a:spcAft>
              <a:buSzPts val="1100"/>
              <a:buChar char="●"/>
            </a:pPr>
            <a:r>
              <a:rPr lang="nl-BE" sz="1100"/>
              <a:t>Attributen</a:t>
            </a:r>
            <a:endParaRPr sz="1100"/>
          </a:p>
          <a:p>
            <a:pPr marL="914400" marR="0" lvl="1" indent="-298450" algn="l" rtl="0">
              <a:lnSpc>
                <a:spcPct val="100000"/>
              </a:lnSpc>
              <a:spcBef>
                <a:spcPts val="0"/>
              </a:spcBef>
              <a:spcAft>
                <a:spcPts val="0"/>
              </a:spcAft>
              <a:buSzPts val="1100"/>
              <a:buChar char="○"/>
            </a:pPr>
            <a:r>
              <a:rPr lang="nl-BE" sz="1100"/>
              <a:t>Kenmerken van klassen</a:t>
            </a:r>
            <a:endParaRPr sz="1100"/>
          </a:p>
          <a:p>
            <a:pPr marL="457200" indent="-298450">
              <a:buSzPts val="1100"/>
              <a:buFont typeface="Arial"/>
              <a:buChar char="●"/>
            </a:pPr>
            <a:r>
              <a:rPr lang="nl-BE" sz="1100" b="0" i="0" u="none" strike="noStrike" cap="none">
                <a:solidFill>
                  <a:srgbClr val="000000"/>
                </a:solidFill>
                <a:latin typeface="Arial"/>
                <a:ea typeface="Arial"/>
                <a:cs typeface="Arial"/>
                <a:sym typeface="Arial"/>
              </a:rPr>
              <a:t>Voorbeeld </a:t>
            </a:r>
            <a:r>
              <a:rPr lang="nl-BE" sz="1100"/>
              <a:t>OSLO Persoon</a:t>
            </a:r>
            <a:endParaRPr sz="1100" b="0" i="0" u="none" strike="noStrike" cap="none">
              <a:solidFill>
                <a:srgbClr val="000000"/>
              </a:solidFill>
              <a:latin typeface="Arial"/>
              <a:ea typeface="Arial"/>
              <a:cs typeface="Arial"/>
              <a:sym typeface="Arial"/>
            </a:endParaRPr>
          </a:p>
        </p:txBody>
      </p:sp>
      <p:sp>
        <p:nvSpPr>
          <p:cNvPr id="419" name="Google Shape;419;g1fb2b73fd7a_0_152"/>
          <p:cNvSpPr txBox="1"/>
          <p:nvPr/>
        </p:nvSpPr>
        <p:spPr>
          <a:xfrm>
            <a:off x="597450" y="339475"/>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421" name="Google Shape;421;g1fb2b73fd7a_0_152"/>
          <p:cNvSpPr txBox="1"/>
          <p:nvPr/>
        </p:nvSpPr>
        <p:spPr>
          <a:xfrm>
            <a:off x="1974759" y="3945069"/>
            <a:ext cx="5686299" cy="461100"/>
          </a:xfrm>
          <a:prstGeom prst="rect">
            <a:avLst/>
          </a:prstGeom>
          <a:solidFill>
            <a:srgbClr val="D9D9D9"/>
          </a:solidFill>
          <a:ln>
            <a:noFill/>
          </a:ln>
        </p:spPr>
        <p:txBody>
          <a:bodyPr spcFirstLastPara="1" wrap="square" lIns="0" tIns="0" rIns="0" bIns="0" anchor="ctr" anchorCtr="0">
            <a:noAutofit/>
          </a:bodyPr>
          <a:lstStyle/>
          <a:p>
            <a:pPr algn="ctr"/>
            <a:r>
              <a:rPr lang="nl-BE" sz="1200" b="1"/>
              <a:t>Voorstelling UML model</a:t>
            </a:r>
            <a:endParaRPr lang="en-US"/>
          </a:p>
        </p:txBody>
      </p:sp>
      <p:sp>
        <p:nvSpPr>
          <p:cNvPr id="423" name="Google Shape;423;g1fb2b73fd7a_0_152"/>
          <p:cNvSpPr txBox="1"/>
          <p:nvPr/>
        </p:nvSpPr>
        <p:spPr>
          <a:xfrm>
            <a:off x="1974759" y="4427336"/>
            <a:ext cx="5686299" cy="316122"/>
          </a:xfrm>
          <a:prstGeom prst="rect">
            <a:avLst/>
          </a:prstGeom>
          <a:noFill/>
          <a:ln>
            <a:noFill/>
          </a:ln>
        </p:spPr>
        <p:txBody>
          <a:bodyPr spcFirstLastPara="1" wrap="square" lIns="91425" tIns="54000" rIns="91425" bIns="91425" anchor="t" anchorCtr="0">
            <a:spAutoFit/>
          </a:bodyPr>
          <a:lstStyle/>
          <a:p>
            <a:pPr marL="457200" indent="-298450">
              <a:buSzPts val="1100"/>
              <a:buFont typeface="Arial"/>
              <a:buChar char="●"/>
            </a:pPr>
            <a:r>
              <a:rPr lang="en-GB" sz="1100" err="1"/>
              <a:t>Voorstelling</a:t>
            </a:r>
            <a:r>
              <a:rPr lang="en-GB" sz="1100"/>
              <a:t> UML model </a:t>
            </a:r>
            <a:r>
              <a:rPr lang="en-GB" sz="1100" err="1"/>
              <a:t>en</a:t>
            </a:r>
            <a:r>
              <a:rPr lang="en-GB" sz="1100"/>
              <a:t> </a:t>
            </a:r>
            <a:r>
              <a:rPr lang="en-GB" sz="1100" err="1"/>
              <a:t>verzameling</a:t>
            </a:r>
            <a:r>
              <a:rPr lang="en-GB" sz="1100"/>
              <a:t> </a:t>
            </a:r>
            <a:r>
              <a:rPr lang="en-GB" sz="1100" err="1"/>
              <a:t>eerste</a:t>
            </a:r>
            <a:r>
              <a:rPr lang="en-GB" sz="1100"/>
              <a:t> feedback.</a:t>
            </a:r>
            <a:endParaRPr lang="en-US" sz="1100"/>
          </a:p>
        </p:txBody>
      </p:sp>
      <p:sp>
        <p:nvSpPr>
          <p:cNvPr id="424" name="Google Shape;424;g1fb2b73fd7a_0_152"/>
          <p:cNvSpPr txBox="1"/>
          <p:nvPr/>
        </p:nvSpPr>
        <p:spPr>
          <a:xfrm>
            <a:off x="1974759" y="1230825"/>
            <a:ext cx="5686299" cy="4266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UML </a:t>
            </a:r>
            <a:r>
              <a:rPr lang="nl-BE" sz="1200" b="1"/>
              <a:t>samenvatting</a:t>
            </a:r>
            <a:endParaRPr sz="1100" b="1" i="0" u="none" strike="noStrike" cap="none">
              <a:solidFill>
                <a:srgbClr val="434343"/>
              </a:solidFill>
              <a:latin typeface="Arial"/>
              <a:ea typeface="Arial"/>
              <a:cs typeface="Arial"/>
              <a:sym typeface="Arial"/>
            </a:endParaRPr>
          </a:p>
        </p:txBody>
      </p:sp>
      <p:sp>
        <p:nvSpPr>
          <p:cNvPr id="3" name="Google Shape;421;g1fb2b73fd7a_0_152">
            <a:extLst>
              <a:ext uri="{FF2B5EF4-FFF2-40B4-BE49-F238E27FC236}">
                <a16:creationId xmlns:a16="http://schemas.microsoft.com/office/drawing/2014/main" id="{C74D06E0-B174-7957-680D-810A5AD4E12F}"/>
              </a:ext>
            </a:extLst>
          </p:cNvPr>
          <p:cNvSpPr txBox="1"/>
          <p:nvPr/>
        </p:nvSpPr>
        <p:spPr>
          <a:xfrm>
            <a:off x="1974759" y="2652191"/>
            <a:ext cx="5686299" cy="468156"/>
          </a:xfrm>
          <a:prstGeom prst="rect">
            <a:avLst/>
          </a:prstGeom>
          <a:solidFill>
            <a:srgbClr val="D9D9D9"/>
          </a:solidFill>
          <a:ln>
            <a:noFill/>
          </a:ln>
        </p:spPr>
        <p:txBody>
          <a:bodyPr spcFirstLastPara="1" wrap="square" lIns="0" tIns="0" rIns="0" bIns="0" anchor="ctr" anchorCtr="0">
            <a:noAutofit/>
          </a:bodyPr>
          <a:lstStyle/>
          <a:p>
            <a:pPr algn="ctr">
              <a:buSzPts val="1200"/>
            </a:pPr>
            <a:r>
              <a:rPr lang="nl-BE" sz="1200" b="1"/>
              <a:t>Objectdiagrammen </a:t>
            </a:r>
            <a:r>
              <a:rPr lang="nl-BE" sz="1200" b="1" err="1"/>
              <a:t>adhv</a:t>
            </a:r>
            <a:r>
              <a:rPr lang="nl-BE" sz="1200" b="1"/>
              <a:t> 2 </a:t>
            </a:r>
            <a:r>
              <a:rPr lang="nl-BE" sz="1200" b="1" err="1"/>
              <a:t>storylines</a:t>
            </a:r>
            <a:endParaRPr sz="1200" b="1" i="0" u="none" strike="noStrike" cap="none" err="1">
              <a:solidFill>
                <a:srgbClr val="000000"/>
              </a:solidFill>
              <a:latin typeface="Arial"/>
              <a:ea typeface="Arial"/>
              <a:cs typeface="Arial"/>
              <a:sym typeface="Arial"/>
            </a:endParaRPr>
          </a:p>
        </p:txBody>
      </p:sp>
      <p:sp>
        <p:nvSpPr>
          <p:cNvPr id="4" name="Google Shape;423;g1fb2b73fd7a_0_152">
            <a:extLst>
              <a:ext uri="{FF2B5EF4-FFF2-40B4-BE49-F238E27FC236}">
                <a16:creationId xmlns:a16="http://schemas.microsoft.com/office/drawing/2014/main" id="{E11133F9-3C04-2B77-850C-E30FCB60B25D}"/>
              </a:ext>
            </a:extLst>
          </p:cNvPr>
          <p:cNvSpPr txBox="1"/>
          <p:nvPr/>
        </p:nvSpPr>
        <p:spPr>
          <a:xfrm>
            <a:off x="1974759" y="3127402"/>
            <a:ext cx="5686300" cy="823954"/>
          </a:xfrm>
          <a:prstGeom prst="rect">
            <a:avLst/>
          </a:prstGeom>
          <a:noFill/>
          <a:ln>
            <a:noFill/>
          </a:ln>
        </p:spPr>
        <p:txBody>
          <a:bodyPr spcFirstLastPara="1" wrap="square" lIns="91425" tIns="54000" rIns="91425" bIns="91425" anchor="t" anchorCtr="0">
            <a:spAutoFit/>
          </a:bodyPr>
          <a:lstStyle/>
          <a:p>
            <a:pPr marL="457200" indent="-298450">
              <a:buSzPts val="1100"/>
              <a:buFont typeface="Arial"/>
              <a:buChar char="●"/>
            </a:pPr>
            <a:r>
              <a:rPr lang="en-GB" sz="1100" b="1"/>
              <a:t>Storyline 1 – </a:t>
            </a:r>
            <a:r>
              <a:rPr lang="en-GB" sz="1100" b="1" err="1"/>
              <a:t>Overlijden</a:t>
            </a:r>
            <a:r>
              <a:rPr lang="en-GB" sz="1100" b="1"/>
              <a:t> Camiel </a:t>
            </a:r>
            <a:r>
              <a:rPr lang="en-GB" sz="1100"/>
              <a:t>(</a:t>
            </a:r>
            <a:r>
              <a:rPr lang="en-GB" sz="1100" err="1"/>
              <a:t>Medische</a:t>
            </a:r>
            <a:r>
              <a:rPr lang="en-GB" sz="1100"/>
              <a:t> </a:t>
            </a:r>
            <a:r>
              <a:rPr lang="en-GB" sz="1100" err="1"/>
              <a:t>vaststelling</a:t>
            </a:r>
            <a:r>
              <a:rPr lang="en-GB" sz="1100"/>
              <a:t>, </a:t>
            </a:r>
            <a:r>
              <a:rPr lang="en-GB" sz="1100" err="1"/>
              <a:t>Administratieve</a:t>
            </a:r>
            <a:r>
              <a:rPr lang="en-GB" sz="1100"/>
              <a:t> </a:t>
            </a:r>
            <a:r>
              <a:rPr lang="en-GB" sz="1100" err="1"/>
              <a:t>afhandeling</a:t>
            </a:r>
            <a:r>
              <a:rPr lang="en-GB" sz="1100"/>
              <a:t>, </a:t>
            </a:r>
            <a:r>
              <a:rPr lang="en-GB" sz="1100" err="1"/>
              <a:t>Wilsbeschikking</a:t>
            </a:r>
            <a:r>
              <a:rPr lang="en-GB" sz="1100"/>
              <a:t> </a:t>
            </a:r>
            <a:r>
              <a:rPr lang="en-GB" sz="1100" err="1"/>
              <a:t>en</a:t>
            </a:r>
            <a:r>
              <a:rPr lang="en-GB" sz="1100"/>
              <a:t> </a:t>
            </a:r>
            <a:r>
              <a:rPr lang="en-GB" sz="1100" err="1"/>
              <a:t>uitvaart</a:t>
            </a:r>
            <a:r>
              <a:rPr lang="en-GB" sz="1100"/>
              <a:t>)</a:t>
            </a:r>
          </a:p>
          <a:p>
            <a:pPr marL="457200" indent="-298450">
              <a:buSzPts val="1100"/>
              <a:buFont typeface="Arial"/>
              <a:buChar char="●"/>
            </a:pPr>
            <a:r>
              <a:rPr lang="en-GB" sz="1100" b="1"/>
              <a:t>Storyline 2 – </a:t>
            </a:r>
            <a:r>
              <a:rPr lang="en-GB" sz="1100" b="1" err="1"/>
              <a:t>Kindsterfte</a:t>
            </a:r>
            <a:r>
              <a:rPr lang="en-GB" sz="1100"/>
              <a:t> (</a:t>
            </a:r>
            <a:r>
              <a:rPr lang="en-GB" sz="1100" err="1"/>
              <a:t>Zwangerschap</a:t>
            </a:r>
            <a:r>
              <a:rPr lang="en-GB" sz="1100"/>
              <a:t>, </a:t>
            </a:r>
            <a:r>
              <a:rPr lang="en-GB" sz="1100" err="1"/>
              <a:t>Geboorte</a:t>
            </a:r>
            <a:r>
              <a:rPr lang="en-GB" sz="1100"/>
              <a:t>, </a:t>
            </a:r>
            <a:r>
              <a:rPr lang="en-GB" sz="1100" err="1"/>
              <a:t>Medische</a:t>
            </a:r>
            <a:r>
              <a:rPr lang="en-GB" sz="1100"/>
              <a:t> </a:t>
            </a:r>
            <a:r>
              <a:rPr lang="en-GB" sz="1100" err="1"/>
              <a:t>vaststelling</a:t>
            </a:r>
            <a:r>
              <a:rPr lang="en-GB" sz="1100"/>
              <a:t>)</a:t>
            </a:r>
          </a:p>
          <a:p>
            <a:pPr marL="457200" marR="0" lvl="0" indent="-298450" algn="l" rtl="0">
              <a:lnSpc>
                <a:spcPct val="100000"/>
              </a:lnSpc>
              <a:spcBef>
                <a:spcPts val="0"/>
              </a:spcBef>
              <a:spcAft>
                <a:spcPts val="0"/>
              </a:spcAft>
              <a:buClr>
                <a:srgbClr val="000000"/>
              </a:buClr>
              <a:buSzPts val="1100"/>
              <a:buFont typeface="Arial"/>
              <a:buChar char="●"/>
            </a:pPr>
            <a:r>
              <a:rPr lang="en-GB" sz="1100" err="1"/>
              <a:t>Opbouwen</a:t>
            </a:r>
            <a:r>
              <a:rPr lang="en-GB" sz="1100"/>
              <a:t> </a:t>
            </a:r>
            <a:r>
              <a:rPr lang="en-GB" sz="1100" err="1"/>
              <a:t>en</a:t>
            </a:r>
            <a:r>
              <a:rPr lang="en-GB" sz="1100"/>
              <a:t> </a:t>
            </a:r>
            <a:r>
              <a:rPr lang="en-GB" sz="1100" err="1"/>
              <a:t>voorstelling</a:t>
            </a:r>
            <a:r>
              <a:rPr lang="en-GB" sz="1100"/>
              <a:t> model</a:t>
            </a:r>
            <a:endParaRPr sz="1100"/>
          </a:p>
        </p:txBody>
      </p:sp>
    </p:spTree>
    <p:extLst>
      <p:ext uri="{BB962C8B-B14F-4D97-AF65-F5344CB8AC3E}">
        <p14:creationId xmlns:p14="http://schemas.microsoft.com/office/powerpoint/2010/main" val="114767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Aanpassingen model</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85579061"/>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2FD7C6-A091-44F4-93AA-F7DCFF216315}">
  <ds:schemaRefs>
    <ds:schemaRef ds:uri="http://schemas.microsoft.com/sharepoint/v3/contenttype/forms"/>
  </ds:schemaRefs>
</ds:datastoreItem>
</file>

<file path=customXml/itemProps3.xml><?xml version="1.0" encoding="utf-8"?>
<ds:datastoreItem xmlns:ds="http://schemas.openxmlformats.org/officeDocument/2006/customXml" ds:itemID="{341393F7-4914-49E6-981D-31FC498D52E7}">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39</Notes>
  <HiddenSlides>0</HiddenSlide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8</cp:revision>
  <dcterms:modified xsi:type="dcterms:W3CDTF">2024-03-26T08:08:48Z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y fmtid="{D5CDD505-2E9C-101B-9397-08002B2CF9AE}" pid="4" name="Order">
    <vt:r8>1376100</vt:r8>
  </property>
  <property fmtid="{D5CDD505-2E9C-101B-9397-08002B2CF9AE}" pid="5" name="xd_ProgID">
    <vt:lpwstr/>
  </property>
  <property fmtid="{D5CDD505-2E9C-101B-9397-08002B2CF9AE}" pid="6" name="TemplateUrl">
    <vt:lpwstr/>
  </property>
  <property fmtid="{D5CDD505-2E9C-101B-9397-08002B2CF9AE}" pid="7" name="_ExtendedDescription">
    <vt:lpwstr/>
  </property>
  <property fmtid="{D5CDD505-2E9C-101B-9397-08002B2CF9AE}" pid="8" name="_CopySource">
    <vt:lpwstr>https://vlaamseoverheid.sharepoint.com/sites/aiv/tfs/oslo/Shared Documents/2. Thematische trajecten/OSLO Overlijdensaangifte/3. Werkgroepen/TW2/20240220_ThematicWorkshop2_Powerpoint_OSLOOverlijdensaangifte.pptx</vt:lpwstr>
  </property>
</Properties>
</file>